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5"/>
  </p:sldMasterIdLst>
  <p:notesMasterIdLst>
    <p:notesMasterId r:id="rId34"/>
  </p:notesMasterIdLst>
  <p:sldIdLst>
    <p:sldId id="266" r:id="rId6"/>
    <p:sldId id="267" r:id="rId7"/>
    <p:sldId id="277" r:id="rId8"/>
    <p:sldId id="307" r:id="rId9"/>
    <p:sldId id="278" r:id="rId10"/>
    <p:sldId id="270" r:id="rId11"/>
    <p:sldId id="313" r:id="rId12"/>
    <p:sldId id="273" r:id="rId13"/>
    <p:sldId id="274" r:id="rId14"/>
    <p:sldId id="275" r:id="rId15"/>
    <p:sldId id="263" r:id="rId16"/>
    <p:sldId id="281" r:id="rId17"/>
    <p:sldId id="310" r:id="rId18"/>
    <p:sldId id="309" r:id="rId19"/>
    <p:sldId id="314" r:id="rId20"/>
    <p:sldId id="308" r:id="rId21"/>
    <p:sldId id="272" r:id="rId22"/>
    <p:sldId id="269" r:id="rId23"/>
    <p:sldId id="284" r:id="rId24"/>
    <p:sldId id="285" r:id="rId25"/>
    <p:sldId id="287" r:id="rId26"/>
    <p:sldId id="290" r:id="rId27"/>
    <p:sldId id="293" r:id="rId28"/>
    <p:sldId id="295" r:id="rId29"/>
    <p:sldId id="297" r:id="rId30"/>
    <p:sldId id="299" r:id="rId31"/>
    <p:sldId id="316" r:id="rId32"/>
    <p:sldId id="311" r:id="rId3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imaranan" initials="RD" lastIdx="1" clrIdx="0">
    <p:extLst>
      <p:ext uri="{19B8F6BF-5375-455C-9EA6-DF929625EA0E}">
        <p15:presenceInfo xmlns:p15="http://schemas.microsoft.com/office/powerpoint/2012/main" userId="S::rdimaranan@goodkarmabrands.com::782a0b76-beb3-4948-8ba6-6e976aac7e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500"/>
    <a:srgbClr val="101C2E"/>
    <a:srgbClr val="353E4B"/>
    <a:srgbClr val="373737"/>
    <a:srgbClr val="FFBBBB"/>
    <a:srgbClr val="B99494"/>
    <a:srgbClr val="2B3444"/>
    <a:srgbClr val="EE3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3">
        <a:alpha val="0"/>
      </a:schemeClr>
    </dgm:fillClrLst>
    <dgm:linClrLst meth="repeat">
      <a:schemeClr val="accent3">
        <a:alpha val="0"/>
      </a:schemeClr>
    </dgm:linClrLst>
    <dgm:effectClrLst/>
    <dgm:txLinClrLst/>
    <dgm:txFillClrLst meth="repeat"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7EE89-DF04-4F46-A8F4-39FF320FCB4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3_2" csCatId="accent3" phldr="1"/>
      <dgm:spPr/>
      <dgm:t>
        <a:bodyPr/>
        <a:lstStyle/>
        <a:p>
          <a:endParaRPr lang="en-US"/>
        </a:p>
      </dgm:t>
    </dgm:pt>
    <dgm:pt modelId="{662F0885-C531-48AB-87CC-5B2E4CFBCF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solidFill>
                <a:schemeClr val="tx1"/>
              </a:solidFill>
            </a:rPr>
            <a:t>topics you think the audience will be most interested in</a:t>
          </a:r>
          <a:endParaRPr lang="en-US" b="1" dirty="0">
            <a:solidFill>
              <a:schemeClr val="tx1"/>
            </a:solidFill>
          </a:endParaRPr>
        </a:p>
      </dgm:t>
    </dgm:pt>
    <dgm:pt modelId="{F4ABF5BD-9C22-4478-9E63-939344B6073C}" type="parTrans" cxnId="{59A1CFC1-A7D4-48CF-97FA-288F3796D248}">
      <dgm:prSet/>
      <dgm:spPr/>
      <dgm:t>
        <a:bodyPr/>
        <a:lstStyle/>
        <a:p>
          <a:endParaRPr lang="en-US"/>
        </a:p>
      </dgm:t>
    </dgm:pt>
    <dgm:pt modelId="{D968863F-31EF-488C-9838-FB2A2D96DD35}" type="sibTrans" cxnId="{59A1CFC1-A7D4-48CF-97FA-288F3796D248}">
      <dgm:prSet/>
      <dgm:spPr/>
      <dgm:t>
        <a:bodyPr/>
        <a:lstStyle/>
        <a:p>
          <a:endParaRPr lang="en-US"/>
        </a:p>
      </dgm:t>
    </dgm:pt>
    <dgm:pt modelId="{45DD6D0A-7597-4CE1-8D08-2617064F9C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solidFill>
                <a:schemeClr val="tx1"/>
              </a:solidFill>
            </a:rPr>
            <a:t>topics you are most interested in</a:t>
          </a:r>
          <a:endParaRPr lang="en-US" b="1" dirty="0">
            <a:solidFill>
              <a:schemeClr val="tx1"/>
            </a:solidFill>
          </a:endParaRPr>
        </a:p>
      </dgm:t>
    </dgm:pt>
    <dgm:pt modelId="{20398781-4D4B-49C2-9213-859F4C30A081}" type="parTrans" cxnId="{B10DAA9C-D654-4C66-BBBD-2A9E1F50821E}">
      <dgm:prSet/>
      <dgm:spPr/>
      <dgm:t>
        <a:bodyPr/>
        <a:lstStyle/>
        <a:p>
          <a:endParaRPr lang="en-US"/>
        </a:p>
      </dgm:t>
    </dgm:pt>
    <dgm:pt modelId="{B23F4F56-F22C-4D17-B27C-12D5C2BD88A6}" type="sibTrans" cxnId="{B10DAA9C-D654-4C66-BBBD-2A9E1F50821E}">
      <dgm:prSet/>
      <dgm:spPr/>
      <dgm:t>
        <a:bodyPr/>
        <a:lstStyle/>
        <a:p>
          <a:endParaRPr lang="en-US"/>
        </a:p>
      </dgm:t>
    </dgm:pt>
    <dgm:pt modelId="{DF986C71-FE4A-4FA5-B865-5CEDC9BE04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solidFill>
                <a:schemeClr val="tx1"/>
              </a:solidFill>
            </a:rPr>
            <a:t>and / or</a:t>
          </a:r>
          <a:endParaRPr lang="en-US" b="1" dirty="0">
            <a:solidFill>
              <a:schemeClr val="tx1"/>
            </a:solidFill>
          </a:endParaRPr>
        </a:p>
      </dgm:t>
    </dgm:pt>
    <dgm:pt modelId="{E730AC27-E861-4CEF-B76C-851BC6D4392A}" type="sibTrans" cxnId="{6E5CA817-5964-4C62-82B5-A95A727281B3}">
      <dgm:prSet/>
      <dgm:spPr/>
      <dgm:t>
        <a:bodyPr/>
        <a:lstStyle/>
        <a:p>
          <a:endParaRPr lang="en-US"/>
        </a:p>
      </dgm:t>
    </dgm:pt>
    <dgm:pt modelId="{C96B9C0F-D699-4453-B376-202DE4FF1DEB}" type="parTrans" cxnId="{6E5CA817-5964-4C62-82B5-A95A727281B3}">
      <dgm:prSet/>
      <dgm:spPr/>
      <dgm:t>
        <a:bodyPr/>
        <a:lstStyle/>
        <a:p>
          <a:endParaRPr lang="en-US"/>
        </a:p>
      </dgm:t>
    </dgm:pt>
    <dgm:pt modelId="{626358FE-FA54-4D72-8E0B-FA834554A714}" type="pres">
      <dgm:prSet presAssocID="{A6B7EE89-DF04-4F46-A8F4-39FF320FCB45}" presName="root" presStyleCnt="0">
        <dgm:presLayoutVars>
          <dgm:dir/>
          <dgm:resizeHandles val="exact"/>
        </dgm:presLayoutVars>
      </dgm:prSet>
      <dgm:spPr/>
    </dgm:pt>
    <dgm:pt modelId="{F83B467B-B3FC-42F3-BE62-85129257C449}" type="pres">
      <dgm:prSet presAssocID="{662F0885-C531-48AB-87CC-5B2E4CFBCFB1}" presName="compNode" presStyleCnt="0"/>
      <dgm:spPr/>
    </dgm:pt>
    <dgm:pt modelId="{3B785B7C-C4FD-433D-AC68-C749411D053F}" type="pres">
      <dgm:prSet presAssocID="{662F0885-C531-48AB-87CC-5B2E4CFBCFB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DCE112-D931-4D60-8995-99A076DC634E}" type="pres">
      <dgm:prSet presAssocID="{662F0885-C531-48AB-87CC-5B2E4CFBCF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F68E88B-3A41-4672-B517-58885D30865F}" type="pres">
      <dgm:prSet presAssocID="{662F0885-C531-48AB-87CC-5B2E4CFBCFB1}" presName="spaceRect" presStyleCnt="0"/>
      <dgm:spPr/>
    </dgm:pt>
    <dgm:pt modelId="{8B01E11B-74B0-434C-B076-00390DAE6703}" type="pres">
      <dgm:prSet presAssocID="{662F0885-C531-48AB-87CC-5B2E4CFBCFB1}" presName="textRect" presStyleLbl="revTx" presStyleIdx="0" presStyleCnt="3">
        <dgm:presLayoutVars>
          <dgm:chMax val="1"/>
          <dgm:chPref val="1"/>
        </dgm:presLayoutVars>
      </dgm:prSet>
      <dgm:spPr/>
    </dgm:pt>
    <dgm:pt modelId="{CF8F567F-C499-4C6A-B96B-DDD61EF0420A}" type="pres">
      <dgm:prSet presAssocID="{D968863F-31EF-488C-9838-FB2A2D96DD35}" presName="sibTrans" presStyleCnt="0"/>
      <dgm:spPr/>
    </dgm:pt>
    <dgm:pt modelId="{960D13D8-FB8D-4C1A-A0DD-7D99210E8535}" type="pres">
      <dgm:prSet presAssocID="{DF986C71-FE4A-4FA5-B865-5CEDC9BE046E}" presName="compNode" presStyleCnt="0"/>
      <dgm:spPr/>
    </dgm:pt>
    <dgm:pt modelId="{F29AFF30-83A2-476F-A3BB-D81688ABA3C4}" type="pres">
      <dgm:prSet presAssocID="{DF986C71-FE4A-4FA5-B865-5CEDC9BE046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1151018-537F-4D52-8348-C13344C9195D}" type="pres">
      <dgm:prSet presAssocID="{DF986C71-FE4A-4FA5-B865-5CEDC9BE04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630684-7B3B-44E8-A8A8-0B65196B3465}" type="pres">
      <dgm:prSet presAssocID="{DF986C71-FE4A-4FA5-B865-5CEDC9BE046E}" presName="spaceRect" presStyleCnt="0"/>
      <dgm:spPr/>
    </dgm:pt>
    <dgm:pt modelId="{A7B7CD7B-0396-46DF-B7E8-53CCC80B200B}" type="pres">
      <dgm:prSet presAssocID="{DF986C71-FE4A-4FA5-B865-5CEDC9BE046E}" presName="textRect" presStyleLbl="revTx" presStyleIdx="1" presStyleCnt="3" custScaleY="151958">
        <dgm:presLayoutVars>
          <dgm:chMax val="1"/>
          <dgm:chPref val="1"/>
        </dgm:presLayoutVars>
      </dgm:prSet>
      <dgm:spPr/>
    </dgm:pt>
    <dgm:pt modelId="{02463588-5B74-48DF-A94A-214B2BD014D6}" type="pres">
      <dgm:prSet presAssocID="{E730AC27-E861-4CEF-B76C-851BC6D4392A}" presName="sibTrans" presStyleCnt="0"/>
      <dgm:spPr/>
    </dgm:pt>
    <dgm:pt modelId="{1A12C41B-CC33-405E-ABB0-97662B7D8568}" type="pres">
      <dgm:prSet presAssocID="{45DD6D0A-7597-4CE1-8D08-2617064F9C58}" presName="compNode" presStyleCnt="0"/>
      <dgm:spPr/>
    </dgm:pt>
    <dgm:pt modelId="{35DDFD28-B9DE-40B4-98E4-1CE9864855EC}" type="pres">
      <dgm:prSet presAssocID="{45DD6D0A-7597-4CE1-8D08-2617064F9C5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FBF2EEE-C1EE-49BF-B7FC-4DF7157ED0FF}" type="pres">
      <dgm:prSet presAssocID="{45DD6D0A-7597-4CE1-8D08-2617064F9C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4AB0390D-699C-4327-BE69-DACBE4EC4B33}" type="pres">
      <dgm:prSet presAssocID="{45DD6D0A-7597-4CE1-8D08-2617064F9C58}" presName="spaceRect" presStyleCnt="0"/>
      <dgm:spPr/>
    </dgm:pt>
    <dgm:pt modelId="{3DFCD67C-0704-4571-AE05-6FD7BD59A30D}" type="pres">
      <dgm:prSet presAssocID="{45DD6D0A-7597-4CE1-8D08-2617064F9C5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283AB00-7EED-ED42-B276-62D42DB5D33B}" type="presOf" srcId="{A6B7EE89-DF04-4F46-A8F4-39FF320FCB45}" destId="{626358FE-FA54-4D72-8E0B-FA834554A714}" srcOrd="0" destOrd="0" presId="urn:microsoft.com/office/officeart/2018/5/layout/IconLeafLabelList"/>
    <dgm:cxn modelId="{6E5CA817-5964-4C62-82B5-A95A727281B3}" srcId="{A6B7EE89-DF04-4F46-A8F4-39FF320FCB45}" destId="{DF986C71-FE4A-4FA5-B865-5CEDC9BE046E}" srcOrd="1" destOrd="0" parTransId="{C96B9C0F-D699-4453-B376-202DE4FF1DEB}" sibTransId="{E730AC27-E861-4CEF-B76C-851BC6D4392A}"/>
    <dgm:cxn modelId="{66110030-BFE8-AA41-AC20-262B375ADE81}" type="presOf" srcId="{45DD6D0A-7597-4CE1-8D08-2617064F9C58}" destId="{3DFCD67C-0704-4571-AE05-6FD7BD59A30D}" srcOrd="0" destOrd="0" presId="urn:microsoft.com/office/officeart/2018/5/layout/IconLeafLabelList"/>
    <dgm:cxn modelId="{4C6A737C-7F85-8B4B-8389-ADAAF5780E29}" type="presOf" srcId="{662F0885-C531-48AB-87CC-5B2E4CFBCFB1}" destId="{8B01E11B-74B0-434C-B076-00390DAE6703}" srcOrd="0" destOrd="0" presId="urn:microsoft.com/office/officeart/2018/5/layout/IconLeafLabelList"/>
    <dgm:cxn modelId="{B10DAA9C-D654-4C66-BBBD-2A9E1F50821E}" srcId="{A6B7EE89-DF04-4F46-A8F4-39FF320FCB45}" destId="{45DD6D0A-7597-4CE1-8D08-2617064F9C58}" srcOrd="2" destOrd="0" parTransId="{20398781-4D4B-49C2-9213-859F4C30A081}" sibTransId="{B23F4F56-F22C-4D17-B27C-12D5C2BD88A6}"/>
    <dgm:cxn modelId="{59A1CFC1-A7D4-48CF-97FA-288F3796D248}" srcId="{A6B7EE89-DF04-4F46-A8F4-39FF320FCB45}" destId="{662F0885-C531-48AB-87CC-5B2E4CFBCFB1}" srcOrd="0" destOrd="0" parTransId="{F4ABF5BD-9C22-4478-9E63-939344B6073C}" sibTransId="{D968863F-31EF-488C-9838-FB2A2D96DD35}"/>
    <dgm:cxn modelId="{41652FDE-9650-5E4B-9561-9E3DD2D90924}" type="presOf" srcId="{DF986C71-FE4A-4FA5-B865-5CEDC9BE046E}" destId="{A7B7CD7B-0396-46DF-B7E8-53CCC80B200B}" srcOrd="0" destOrd="0" presId="urn:microsoft.com/office/officeart/2018/5/layout/IconLeafLabelList"/>
    <dgm:cxn modelId="{C0ECD0F1-EE77-114B-A0C5-1F6F00F9EB3A}" type="presParOf" srcId="{626358FE-FA54-4D72-8E0B-FA834554A714}" destId="{F83B467B-B3FC-42F3-BE62-85129257C449}" srcOrd="0" destOrd="0" presId="urn:microsoft.com/office/officeart/2018/5/layout/IconLeafLabelList"/>
    <dgm:cxn modelId="{E8BAD75A-A744-4745-9A50-439817C0232A}" type="presParOf" srcId="{F83B467B-B3FC-42F3-BE62-85129257C449}" destId="{3B785B7C-C4FD-433D-AC68-C749411D053F}" srcOrd="0" destOrd="0" presId="urn:microsoft.com/office/officeart/2018/5/layout/IconLeafLabelList"/>
    <dgm:cxn modelId="{59F4126A-3631-3940-8436-2C0F9DCAC89C}" type="presParOf" srcId="{F83B467B-B3FC-42F3-BE62-85129257C449}" destId="{E7DCE112-D931-4D60-8995-99A076DC634E}" srcOrd="1" destOrd="0" presId="urn:microsoft.com/office/officeart/2018/5/layout/IconLeafLabelList"/>
    <dgm:cxn modelId="{9440A82F-8B9A-2746-B590-B547B1C0D2F1}" type="presParOf" srcId="{F83B467B-B3FC-42F3-BE62-85129257C449}" destId="{9F68E88B-3A41-4672-B517-58885D30865F}" srcOrd="2" destOrd="0" presId="urn:microsoft.com/office/officeart/2018/5/layout/IconLeafLabelList"/>
    <dgm:cxn modelId="{39D204DD-07C6-D342-9249-40755DEEA01A}" type="presParOf" srcId="{F83B467B-B3FC-42F3-BE62-85129257C449}" destId="{8B01E11B-74B0-434C-B076-00390DAE6703}" srcOrd="3" destOrd="0" presId="urn:microsoft.com/office/officeart/2018/5/layout/IconLeafLabelList"/>
    <dgm:cxn modelId="{864B4659-1087-C04D-9128-BC1ECA3990D3}" type="presParOf" srcId="{626358FE-FA54-4D72-8E0B-FA834554A714}" destId="{CF8F567F-C499-4C6A-B96B-DDD61EF0420A}" srcOrd="1" destOrd="0" presId="urn:microsoft.com/office/officeart/2018/5/layout/IconLeafLabelList"/>
    <dgm:cxn modelId="{1FC83A3C-604F-454C-87BB-B75D600830F4}" type="presParOf" srcId="{626358FE-FA54-4D72-8E0B-FA834554A714}" destId="{960D13D8-FB8D-4C1A-A0DD-7D99210E8535}" srcOrd="2" destOrd="0" presId="urn:microsoft.com/office/officeart/2018/5/layout/IconLeafLabelList"/>
    <dgm:cxn modelId="{65EC4F9B-B032-AC44-957F-E89D63163E02}" type="presParOf" srcId="{960D13D8-FB8D-4C1A-A0DD-7D99210E8535}" destId="{F29AFF30-83A2-476F-A3BB-D81688ABA3C4}" srcOrd="0" destOrd="0" presId="urn:microsoft.com/office/officeart/2018/5/layout/IconLeafLabelList"/>
    <dgm:cxn modelId="{02E583D9-56E7-A54F-8840-67D6AF5249D2}" type="presParOf" srcId="{960D13D8-FB8D-4C1A-A0DD-7D99210E8535}" destId="{B1151018-537F-4D52-8348-C13344C9195D}" srcOrd="1" destOrd="0" presId="urn:microsoft.com/office/officeart/2018/5/layout/IconLeafLabelList"/>
    <dgm:cxn modelId="{50F00C9D-8C21-514C-B228-50726B96428C}" type="presParOf" srcId="{960D13D8-FB8D-4C1A-A0DD-7D99210E8535}" destId="{11630684-7B3B-44E8-A8A8-0B65196B3465}" srcOrd="2" destOrd="0" presId="urn:microsoft.com/office/officeart/2018/5/layout/IconLeafLabelList"/>
    <dgm:cxn modelId="{447ABB3B-C857-FA42-AE45-194DEB4663D4}" type="presParOf" srcId="{960D13D8-FB8D-4C1A-A0DD-7D99210E8535}" destId="{A7B7CD7B-0396-46DF-B7E8-53CCC80B200B}" srcOrd="3" destOrd="0" presId="urn:microsoft.com/office/officeart/2018/5/layout/IconLeafLabelList"/>
    <dgm:cxn modelId="{F0E4FA6F-0980-2A4A-B51E-89079F9D11F8}" type="presParOf" srcId="{626358FE-FA54-4D72-8E0B-FA834554A714}" destId="{02463588-5B74-48DF-A94A-214B2BD014D6}" srcOrd="3" destOrd="0" presId="urn:microsoft.com/office/officeart/2018/5/layout/IconLeafLabelList"/>
    <dgm:cxn modelId="{E1BAFCE6-7592-9B49-B0D4-D6B62DACE18E}" type="presParOf" srcId="{626358FE-FA54-4D72-8E0B-FA834554A714}" destId="{1A12C41B-CC33-405E-ABB0-97662B7D8568}" srcOrd="4" destOrd="0" presId="urn:microsoft.com/office/officeart/2018/5/layout/IconLeafLabelList"/>
    <dgm:cxn modelId="{21B1F3A0-2EA9-334B-BFDF-182981F61C9A}" type="presParOf" srcId="{1A12C41B-CC33-405E-ABB0-97662B7D8568}" destId="{35DDFD28-B9DE-40B4-98E4-1CE9864855EC}" srcOrd="0" destOrd="0" presId="urn:microsoft.com/office/officeart/2018/5/layout/IconLeafLabelList"/>
    <dgm:cxn modelId="{AE34325B-F0C0-224A-B4ED-D7192AE86870}" type="presParOf" srcId="{1A12C41B-CC33-405E-ABB0-97662B7D8568}" destId="{FFBF2EEE-C1EE-49BF-B7FC-4DF7157ED0FF}" srcOrd="1" destOrd="0" presId="urn:microsoft.com/office/officeart/2018/5/layout/IconLeafLabelList"/>
    <dgm:cxn modelId="{47ABF18C-543F-854B-B960-7AD20D2DC481}" type="presParOf" srcId="{1A12C41B-CC33-405E-ABB0-97662B7D8568}" destId="{4AB0390D-699C-4327-BE69-DACBE4EC4B33}" srcOrd="2" destOrd="0" presId="urn:microsoft.com/office/officeart/2018/5/layout/IconLeafLabelList"/>
    <dgm:cxn modelId="{CE98088E-C4E6-B54F-8471-BE72E066CA49}" type="presParOf" srcId="{1A12C41B-CC33-405E-ABB0-97662B7D8568}" destId="{3DFCD67C-0704-4571-AE05-6FD7BD59A30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7A507-5771-4024-810C-E482F58240D6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0FBF1A-F547-49BB-9DB9-F39752FFADE0}">
      <dgm:prSet/>
      <dgm:spPr/>
      <dgm:t>
        <a:bodyPr/>
        <a:lstStyle/>
        <a:p>
          <a:r>
            <a:rPr lang="en-US"/>
            <a:t>…rejection</a:t>
          </a:r>
        </a:p>
      </dgm:t>
    </dgm:pt>
    <dgm:pt modelId="{31376D72-736D-40E8-BCBC-B2A5D04776DC}" type="parTrans" cxnId="{88CA9837-A55D-4508-8B6F-DB8F331216F3}">
      <dgm:prSet/>
      <dgm:spPr/>
      <dgm:t>
        <a:bodyPr/>
        <a:lstStyle/>
        <a:p>
          <a:endParaRPr lang="en-US"/>
        </a:p>
      </dgm:t>
    </dgm:pt>
    <dgm:pt modelId="{85B18DED-1E31-4414-AB64-CAF3EC3EA3C2}" type="sibTrans" cxnId="{88CA9837-A55D-4508-8B6F-DB8F331216F3}">
      <dgm:prSet/>
      <dgm:spPr/>
      <dgm:t>
        <a:bodyPr/>
        <a:lstStyle/>
        <a:p>
          <a:endParaRPr lang="en-US"/>
        </a:p>
      </dgm:t>
    </dgm:pt>
    <dgm:pt modelId="{0B00E3D6-A5B4-49CD-B653-5F12513FA431}">
      <dgm:prSet/>
      <dgm:spPr/>
      <dgm:t>
        <a:bodyPr/>
        <a:lstStyle/>
        <a:p>
          <a:r>
            <a:rPr lang="en-US"/>
            <a:t>…critique</a:t>
          </a:r>
        </a:p>
      </dgm:t>
    </dgm:pt>
    <dgm:pt modelId="{39A4BB1B-D2EE-45A3-A709-B994FCF16CC5}" type="parTrans" cxnId="{E4AB5505-8794-4F16-A8DA-0D6233560BFD}">
      <dgm:prSet/>
      <dgm:spPr/>
      <dgm:t>
        <a:bodyPr/>
        <a:lstStyle/>
        <a:p>
          <a:endParaRPr lang="en-US"/>
        </a:p>
      </dgm:t>
    </dgm:pt>
    <dgm:pt modelId="{8A1C7660-153A-4FD2-9E2B-D3614F17E423}" type="sibTrans" cxnId="{E4AB5505-8794-4F16-A8DA-0D6233560BFD}">
      <dgm:prSet/>
      <dgm:spPr/>
      <dgm:t>
        <a:bodyPr/>
        <a:lstStyle/>
        <a:p>
          <a:endParaRPr lang="en-US"/>
        </a:p>
      </dgm:t>
    </dgm:pt>
    <dgm:pt modelId="{4A8D4540-9F80-4228-AFC5-B6B7822143B5}">
      <dgm:prSet/>
      <dgm:spPr/>
      <dgm:t>
        <a:bodyPr/>
        <a:lstStyle/>
        <a:p>
          <a:r>
            <a:rPr lang="en-US"/>
            <a:t>…family</a:t>
          </a:r>
        </a:p>
      </dgm:t>
    </dgm:pt>
    <dgm:pt modelId="{65987BEC-A12F-4ACD-A054-689599C7E5B1}" type="parTrans" cxnId="{F1D6002A-22F4-46C9-AB8F-563C6E335DDB}">
      <dgm:prSet/>
      <dgm:spPr/>
      <dgm:t>
        <a:bodyPr/>
        <a:lstStyle/>
        <a:p>
          <a:endParaRPr lang="en-US"/>
        </a:p>
      </dgm:t>
    </dgm:pt>
    <dgm:pt modelId="{333BB144-C815-4592-A86E-749B77302336}" type="sibTrans" cxnId="{F1D6002A-22F4-46C9-AB8F-563C6E335DDB}">
      <dgm:prSet/>
      <dgm:spPr/>
      <dgm:t>
        <a:bodyPr/>
        <a:lstStyle/>
        <a:p>
          <a:endParaRPr lang="en-US"/>
        </a:p>
      </dgm:t>
    </dgm:pt>
    <dgm:pt modelId="{585D6285-9BBE-4802-8546-D033CF5BB1C8}">
      <dgm:prSet/>
      <dgm:spPr/>
      <dgm:t>
        <a:bodyPr/>
        <a:lstStyle/>
        <a:p>
          <a:r>
            <a:rPr lang="en-US" dirty="0"/>
            <a:t>…the boss</a:t>
          </a:r>
        </a:p>
      </dgm:t>
    </dgm:pt>
    <dgm:pt modelId="{8CC1D853-BE2A-465B-AD50-AC11A1A90172}" type="parTrans" cxnId="{D3603576-AC4E-4978-A6C4-7D561D59B84A}">
      <dgm:prSet/>
      <dgm:spPr/>
      <dgm:t>
        <a:bodyPr/>
        <a:lstStyle/>
        <a:p>
          <a:endParaRPr lang="en-US"/>
        </a:p>
      </dgm:t>
    </dgm:pt>
    <dgm:pt modelId="{1913982E-E3D7-4ECF-B686-07C4C8303DB2}" type="sibTrans" cxnId="{D3603576-AC4E-4978-A6C4-7D561D59B84A}">
      <dgm:prSet/>
      <dgm:spPr/>
      <dgm:t>
        <a:bodyPr/>
        <a:lstStyle/>
        <a:p>
          <a:endParaRPr lang="en-US"/>
        </a:p>
      </dgm:t>
    </dgm:pt>
    <dgm:pt modelId="{6E1B6FCE-68AF-4A48-A77D-1D444745DC58}">
      <dgm:prSet/>
      <dgm:spPr/>
      <dgm:t>
        <a:bodyPr/>
        <a:lstStyle/>
        <a:p>
          <a:r>
            <a:rPr lang="en-US"/>
            <a:t>…failure</a:t>
          </a:r>
        </a:p>
      </dgm:t>
    </dgm:pt>
    <dgm:pt modelId="{F47A5A32-A469-4F40-860D-A0A1C35981A5}" type="parTrans" cxnId="{43D71981-E3EC-46E2-A68C-6BBBA6D13C9E}">
      <dgm:prSet/>
      <dgm:spPr/>
      <dgm:t>
        <a:bodyPr/>
        <a:lstStyle/>
        <a:p>
          <a:endParaRPr lang="en-US"/>
        </a:p>
      </dgm:t>
    </dgm:pt>
    <dgm:pt modelId="{77170BC9-1DBD-4213-96ED-A68E411E22C6}" type="sibTrans" cxnId="{43D71981-E3EC-46E2-A68C-6BBBA6D13C9E}">
      <dgm:prSet/>
      <dgm:spPr/>
      <dgm:t>
        <a:bodyPr/>
        <a:lstStyle/>
        <a:p>
          <a:endParaRPr lang="en-US"/>
        </a:p>
      </dgm:t>
    </dgm:pt>
    <dgm:pt modelId="{08D98D0D-D2CE-4276-B2CB-A60DCE497051}">
      <dgm:prSet/>
      <dgm:spPr/>
      <dgm:t>
        <a:bodyPr/>
        <a:lstStyle/>
        <a:p>
          <a:r>
            <a:rPr lang="en-US"/>
            <a:t>…exposure</a:t>
          </a:r>
        </a:p>
      </dgm:t>
    </dgm:pt>
    <dgm:pt modelId="{CBC718E9-F33F-4139-8FCC-05AF58BBA9F7}" type="parTrans" cxnId="{255B7E54-C8A5-4573-B40F-4814FF1BDCE9}">
      <dgm:prSet/>
      <dgm:spPr/>
      <dgm:t>
        <a:bodyPr/>
        <a:lstStyle/>
        <a:p>
          <a:endParaRPr lang="en-US"/>
        </a:p>
      </dgm:t>
    </dgm:pt>
    <dgm:pt modelId="{51422E7C-FF12-4AB0-98EB-5DE8091F21F4}" type="sibTrans" cxnId="{255B7E54-C8A5-4573-B40F-4814FF1BDCE9}">
      <dgm:prSet/>
      <dgm:spPr/>
      <dgm:t>
        <a:bodyPr/>
        <a:lstStyle/>
        <a:p>
          <a:endParaRPr lang="en-US"/>
        </a:p>
      </dgm:t>
    </dgm:pt>
    <dgm:pt modelId="{CD47F738-2368-4D5E-A6B9-85DEE411DDFA}">
      <dgm:prSet/>
      <dgm:spPr/>
      <dgm:t>
        <a:bodyPr/>
        <a:lstStyle/>
        <a:p>
          <a:r>
            <a:rPr lang="en-US"/>
            <a:t>…vulnerability</a:t>
          </a:r>
        </a:p>
      </dgm:t>
    </dgm:pt>
    <dgm:pt modelId="{AF71C8CD-A823-43DF-9FAC-5E2A5176EDC0}" type="parTrans" cxnId="{14A5CB1A-2C4F-475A-A8EE-6DF7FC2AC622}">
      <dgm:prSet/>
      <dgm:spPr/>
      <dgm:t>
        <a:bodyPr/>
        <a:lstStyle/>
        <a:p>
          <a:endParaRPr lang="en-US"/>
        </a:p>
      </dgm:t>
    </dgm:pt>
    <dgm:pt modelId="{18B590F1-5769-478C-B096-187B36D4B15B}" type="sibTrans" cxnId="{14A5CB1A-2C4F-475A-A8EE-6DF7FC2AC622}">
      <dgm:prSet/>
      <dgm:spPr/>
      <dgm:t>
        <a:bodyPr/>
        <a:lstStyle/>
        <a:p>
          <a:endParaRPr lang="en-US"/>
        </a:p>
      </dgm:t>
    </dgm:pt>
    <dgm:pt modelId="{109E2DED-95D3-4240-8742-CF9B30F58EE8}">
      <dgm:prSet/>
      <dgm:spPr/>
      <dgm:t>
        <a:bodyPr/>
        <a:lstStyle/>
        <a:p>
          <a:r>
            <a:rPr lang="en-US"/>
            <a:t>…stupidity</a:t>
          </a:r>
        </a:p>
      </dgm:t>
    </dgm:pt>
    <dgm:pt modelId="{86277AB2-CD4F-47C8-8247-705A509BB7FD}" type="parTrans" cxnId="{9A4BB077-D182-49B8-B30D-E5ABFA1E2052}">
      <dgm:prSet/>
      <dgm:spPr/>
      <dgm:t>
        <a:bodyPr/>
        <a:lstStyle/>
        <a:p>
          <a:endParaRPr lang="en-US"/>
        </a:p>
      </dgm:t>
    </dgm:pt>
    <dgm:pt modelId="{429F3ABC-FA78-4806-921E-D1DC89AD9C23}" type="sibTrans" cxnId="{9A4BB077-D182-49B8-B30D-E5ABFA1E2052}">
      <dgm:prSet/>
      <dgm:spPr/>
      <dgm:t>
        <a:bodyPr/>
        <a:lstStyle/>
        <a:p>
          <a:endParaRPr lang="en-US"/>
        </a:p>
      </dgm:t>
    </dgm:pt>
    <dgm:pt modelId="{A3FA4DBA-AE50-4154-A24A-996E2627EC13}">
      <dgm:prSet/>
      <dgm:spPr/>
      <dgm:t>
        <a:bodyPr/>
        <a:lstStyle/>
        <a:p>
          <a:r>
            <a:rPr lang="en-US"/>
            <a:t>…embarrassment</a:t>
          </a:r>
        </a:p>
      </dgm:t>
    </dgm:pt>
    <dgm:pt modelId="{37EAD096-0C08-4DDD-9F52-043CE8E84045}" type="parTrans" cxnId="{10067FC7-80D7-429D-BC7B-E2D66C99B425}">
      <dgm:prSet/>
      <dgm:spPr/>
      <dgm:t>
        <a:bodyPr/>
        <a:lstStyle/>
        <a:p>
          <a:endParaRPr lang="en-US"/>
        </a:p>
      </dgm:t>
    </dgm:pt>
    <dgm:pt modelId="{C69CACE2-600D-4877-8673-791E49AB55C1}" type="sibTrans" cxnId="{10067FC7-80D7-429D-BC7B-E2D66C99B425}">
      <dgm:prSet/>
      <dgm:spPr/>
      <dgm:t>
        <a:bodyPr/>
        <a:lstStyle/>
        <a:p>
          <a:endParaRPr lang="en-US"/>
        </a:p>
      </dgm:t>
    </dgm:pt>
    <dgm:pt modelId="{8B5EB2AD-8949-BA42-B8C4-4AAFB8F2CA9F}" type="pres">
      <dgm:prSet presAssocID="{BFC7A507-5771-4024-810C-E482F58240D6}" presName="diagram" presStyleCnt="0">
        <dgm:presLayoutVars>
          <dgm:dir/>
          <dgm:resizeHandles val="exact"/>
        </dgm:presLayoutVars>
      </dgm:prSet>
      <dgm:spPr/>
    </dgm:pt>
    <dgm:pt modelId="{ABB1C5C9-6739-E54A-BA92-B8408415BC3C}" type="pres">
      <dgm:prSet presAssocID="{D90FBF1A-F547-49BB-9DB9-F39752FFADE0}" presName="node" presStyleLbl="node1" presStyleIdx="0" presStyleCnt="9">
        <dgm:presLayoutVars>
          <dgm:bulletEnabled val="1"/>
        </dgm:presLayoutVars>
      </dgm:prSet>
      <dgm:spPr/>
    </dgm:pt>
    <dgm:pt modelId="{032C9D91-9332-3948-8F85-5BC98A715866}" type="pres">
      <dgm:prSet presAssocID="{85B18DED-1E31-4414-AB64-CAF3EC3EA3C2}" presName="sibTrans" presStyleCnt="0"/>
      <dgm:spPr/>
    </dgm:pt>
    <dgm:pt modelId="{E574B65A-14D0-5947-A790-DCE8438099E1}" type="pres">
      <dgm:prSet presAssocID="{0B00E3D6-A5B4-49CD-B653-5F12513FA431}" presName="node" presStyleLbl="node1" presStyleIdx="1" presStyleCnt="9">
        <dgm:presLayoutVars>
          <dgm:bulletEnabled val="1"/>
        </dgm:presLayoutVars>
      </dgm:prSet>
      <dgm:spPr/>
    </dgm:pt>
    <dgm:pt modelId="{F2DC25D8-616E-8F47-89AB-710CE47C3162}" type="pres">
      <dgm:prSet presAssocID="{8A1C7660-153A-4FD2-9E2B-D3614F17E423}" presName="sibTrans" presStyleCnt="0"/>
      <dgm:spPr/>
    </dgm:pt>
    <dgm:pt modelId="{D296878A-EE7E-9F40-B86D-2ED475A7FCEB}" type="pres">
      <dgm:prSet presAssocID="{4A8D4540-9F80-4228-AFC5-B6B7822143B5}" presName="node" presStyleLbl="node1" presStyleIdx="2" presStyleCnt="9">
        <dgm:presLayoutVars>
          <dgm:bulletEnabled val="1"/>
        </dgm:presLayoutVars>
      </dgm:prSet>
      <dgm:spPr/>
    </dgm:pt>
    <dgm:pt modelId="{F7CD8C5C-CADC-1F47-8E80-0B9A04EB795B}" type="pres">
      <dgm:prSet presAssocID="{333BB144-C815-4592-A86E-749B77302336}" presName="sibTrans" presStyleCnt="0"/>
      <dgm:spPr/>
    </dgm:pt>
    <dgm:pt modelId="{81E50D1F-C0FA-C64A-9AB4-F4CD7104A628}" type="pres">
      <dgm:prSet presAssocID="{585D6285-9BBE-4802-8546-D033CF5BB1C8}" presName="node" presStyleLbl="node1" presStyleIdx="3" presStyleCnt="9">
        <dgm:presLayoutVars>
          <dgm:bulletEnabled val="1"/>
        </dgm:presLayoutVars>
      </dgm:prSet>
      <dgm:spPr/>
    </dgm:pt>
    <dgm:pt modelId="{B8D8D02D-BC52-AC4F-80A6-99CAFDB43591}" type="pres">
      <dgm:prSet presAssocID="{1913982E-E3D7-4ECF-B686-07C4C8303DB2}" presName="sibTrans" presStyleCnt="0"/>
      <dgm:spPr/>
    </dgm:pt>
    <dgm:pt modelId="{505716F7-2E58-4143-B92B-7E23CCE5EA4C}" type="pres">
      <dgm:prSet presAssocID="{6E1B6FCE-68AF-4A48-A77D-1D444745DC58}" presName="node" presStyleLbl="node1" presStyleIdx="4" presStyleCnt="9">
        <dgm:presLayoutVars>
          <dgm:bulletEnabled val="1"/>
        </dgm:presLayoutVars>
      </dgm:prSet>
      <dgm:spPr/>
    </dgm:pt>
    <dgm:pt modelId="{A1493613-0FFB-154A-A03B-3E6420381966}" type="pres">
      <dgm:prSet presAssocID="{77170BC9-1DBD-4213-96ED-A68E411E22C6}" presName="sibTrans" presStyleCnt="0"/>
      <dgm:spPr/>
    </dgm:pt>
    <dgm:pt modelId="{3CD32BD4-B3F0-2E4E-B216-A3E97818FC7A}" type="pres">
      <dgm:prSet presAssocID="{08D98D0D-D2CE-4276-B2CB-A60DCE497051}" presName="node" presStyleLbl="node1" presStyleIdx="5" presStyleCnt="9">
        <dgm:presLayoutVars>
          <dgm:bulletEnabled val="1"/>
        </dgm:presLayoutVars>
      </dgm:prSet>
      <dgm:spPr/>
    </dgm:pt>
    <dgm:pt modelId="{6F12F64F-A9BF-C146-B58F-5CDA1A7A58AE}" type="pres">
      <dgm:prSet presAssocID="{51422E7C-FF12-4AB0-98EB-5DE8091F21F4}" presName="sibTrans" presStyleCnt="0"/>
      <dgm:spPr/>
    </dgm:pt>
    <dgm:pt modelId="{48D92307-072B-7F47-B77D-D2634709C9A5}" type="pres">
      <dgm:prSet presAssocID="{CD47F738-2368-4D5E-A6B9-85DEE411DDFA}" presName="node" presStyleLbl="node1" presStyleIdx="6" presStyleCnt="9">
        <dgm:presLayoutVars>
          <dgm:bulletEnabled val="1"/>
        </dgm:presLayoutVars>
      </dgm:prSet>
      <dgm:spPr/>
    </dgm:pt>
    <dgm:pt modelId="{B26F9FD0-B4E2-124B-A637-BD27D10A5105}" type="pres">
      <dgm:prSet presAssocID="{18B590F1-5769-478C-B096-187B36D4B15B}" presName="sibTrans" presStyleCnt="0"/>
      <dgm:spPr/>
    </dgm:pt>
    <dgm:pt modelId="{DB99FE89-0D41-0446-AB97-4329290E80BC}" type="pres">
      <dgm:prSet presAssocID="{109E2DED-95D3-4240-8742-CF9B30F58EE8}" presName="node" presStyleLbl="node1" presStyleIdx="7" presStyleCnt="9">
        <dgm:presLayoutVars>
          <dgm:bulletEnabled val="1"/>
        </dgm:presLayoutVars>
      </dgm:prSet>
      <dgm:spPr/>
    </dgm:pt>
    <dgm:pt modelId="{19285CAC-0CA2-E145-B53E-245A9CA3006E}" type="pres">
      <dgm:prSet presAssocID="{429F3ABC-FA78-4806-921E-D1DC89AD9C23}" presName="sibTrans" presStyleCnt="0"/>
      <dgm:spPr/>
    </dgm:pt>
    <dgm:pt modelId="{AC9CAE7D-D25F-D543-AC37-982C053F7459}" type="pres">
      <dgm:prSet presAssocID="{A3FA4DBA-AE50-4154-A24A-996E2627EC13}" presName="node" presStyleLbl="node1" presStyleIdx="8" presStyleCnt="9">
        <dgm:presLayoutVars>
          <dgm:bulletEnabled val="1"/>
        </dgm:presLayoutVars>
      </dgm:prSet>
      <dgm:spPr/>
    </dgm:pt>
  </dgm:ptLst>
  <dgm:cxnLst>
    <dgm:cxn modelId="{E4AB5505-8794-4F16-A8DA-0D6233560BFD}" srcId="{BFC7A507-5771-4024-810C-E482F58240D6}" destId="{0B00E3D6-A5B4-49CD-B653-5F12513FA431}" srcOrd="1" destOrd="0" parTransId="{39A4BB1B-D2EE-45A3-A709-B994FCF16CC5}" sibTransId="{8A1C7660-153A-4FD2-9E2B-D3614F17E423}"/>
    <dgm:cxn modelId="{21FEE307-60D8-7045-B9F3-8DB489547FD9}" type="presOf" srcId="{BFC7A507-5771-4024-810C-E482F58240D6}" destId="{8B5EB2AD-8949-BA42-B8C4-4AAFB8F2CA9F}" srcOrd="0" destOrd="0" presId="urn:microsoft.com/office/officeart/2005/8/layout/default"/>
    <dgm:cxn modelId="{B1E15E17-A3DC-2846-A08F-982EBDBC88AA}" type="presOf" srcId="{6E1B6FCE-68AF-4A48-A77D-1D444745DC58}" destId="{505716F7-2E58-4143-B92B-7E23CCE5EA4C}" srcOrd="0" destOrd="0" presId="urn:microsoft.com/office/officeart/2005/8/layout/default"/>
    <dgm:cxn modelId="{14A5CB1A-2C4F-475A-A8EE-6DF7FC2AC622}" srcId="{BFC7A507-5771-4024-810C-E482F58240D6}" destId="{CD47F738-2368-4D5E-A6B9-85DEE411DDFA}" srcOrd="6" destOrd="0" parTransId="{AF71C8CD-A823-43DF-9FAC-5E2A5176EDC0}" sibTransId="{18B590F1-5769-478C-B096-187B36D4B15B}"/>
    <dgm:cxn modelId="{B5A2121C-598C-EF4B-86F4-51F7A2A67A19}" type="presOf" srcId="{4A8D4540-9F80-4228-AFC5-B6B7822143B5}" destId="{D296878A-EE7E-9F40-B86D-2ED475A7FCEB}" srcOrd="0" destOrd="0" presId="urn:microsoft.com/office/officeart/2005/8/layout/default"/>
    <dgm:cxn modelId="{F1D6002A-22F4-46C9-AB8F-563C6E335DDB}" srcId="{BFC7A507-5771-4024-810C-E482F58240D6}" destId="{4A8D4540-9F80-4228-AFC5-B6B7822143B5}" srcOrd="2" destOrd="0" parTransId="{65987BEC-A12F-4ACD-A054-689599C7E5B1}" sibTransId="{333BB144-C815-4592-A86E-749B77302336}"/>
    <dgm:cxn modelId="{88CA9837-A55D-4508-8B6F-DB8F331216F3}" srcId="{BFC7A507-5771-4024-810C-E482F58240D6}" destId="{D90FBF1A-F547-49BB-9DB9-F39752FFADE0}" srcOrd="0" destOrd="0" parTransId="{31376D72-736D-40E8-BCBC-B2A5D04776DC}" sibTransId="{85B18DED-1E31-4414-AB64-CAF3EC3EA3C2}"/>
    <dgm:cxn modelId="{255B7E54-C8A5-4573-B40F-4814FF1BDCE9}" srcId="{BFC7A507-5771-4024-810C-E482F58240D6}" destId="{08D98D0D-D2CE-4276-B2CB-A60DCE497051}" srcOrd="5" destOrd="0" parTransId="{CBC718E9-F33F-4139-8FCC-05AF58BBA9F7}" sibTransId="{51422E7C-FF12-4AB0-98EB-5DE8091F21F4}"/>
    <dgm:cxn modelId="{395E3459-D3D3-1A42-8BA6-19D4A405AE7E}" type="presOf" srcId="{A3FA4DBA-AE50-4154-A24A-996E2627EC13}" destId="{AC9CAE7D-D25F-D543-AC37-982C053F7459}" srcOrd="0" destOrd="0" presId="urn:microsoft.com/office/officeart/2005/8/layout/default"/>
    <dgm:cxn modelId="{035BBD69-03F9-574D-B474-ED5F2CAAF59D}" type="presOf" srcId="{585D6285-9BBE-4802-8546-D033CF5BB1C8}" destId="{81E50D1F-C0FA-C64A-9AB4-F4CD7104A628}" srcOrd="0" destOrd="0" presId="urn:microsoft.com/office/officeart/2005/8/layout/default"/>
    <dgm:cxn modelId="{D3603576-AC4E-4978-A6C4-7D561D59B84A}" srcId="{BFC7A507-5771-4024-810C-E482F58240D6}" destId="{585D6285-9BBE-4802-8546-D033CF5BB1C8}" srcOrd="3" destOrd="0" parTransId="{8CC1D853-BE2A-465B-AD50-AC11A1A90172}" sibTransId="{1913982E-E3D7-4ECF-B686-07C4C8303DB2}"/>
    <dgm:cxn modelId="{9A4BB077-D182-49B8-B30D-E5ABFA1E2052}" srcId="{BFC7A507-5771-4024-810C-E482F58240D6}" destId="{109E2DED-95D3-4240-8742-CF9B30F58EE8}" srcOrd="7" destOrd="0" parTransId="{86277AB2-CD4F-47C8-8247-705A509BB7FD}" sibTransId="{429F3ABC-FA78-4806-921E-D1DC89AD9C23}"/>
    <dgm:cxn modelId="{A04CF077-EF2E-7147-8327-1BEB4A4BA707}" type="presOf" srcId="{109E2DED-95D3-4240-8742-CF9B30F58EE8}" destId="{DB99FE89-0D41-0446-AB97-4329290E80BC}" srcOrd="0" destOrd="0" presId="urn:microsoft.com/office/officeart/2005/8/layout/default"/>
    <dgm:cxn modelId="{3D4F367D-E3FD-4B42-B8CF-6C256564521E}" type="presOf" srcId="{CD47F738-2368-4D5E-A6B9-85DEE411DDFA}" destId="{48D92307-072B-7F47-B77D-D2634709C9A5}" srcOrd="0" destOrd="0" presId="urn:microsoft.com/office/officeart/2005/8/layout/default"/>
    <dgm:cxn modelId="{43D71981-E3EC-46E2-A68C-6BBBA6D13C9E}" srcId="{BFC7A507-5771-4024-810C-E482F58240D6}" destId="{6E1B6FCE-68AF-4A48-A77D-1D444745DC58}" srcOrd="4" destOrd="0" parTransId="{F47A5A32-A469-4F40-860D-A0A1C35981A5}" sibTransId="{77170BC9-1DBD-4213-96ED-A68E411E22C6}"/>
    <dgm:cxn modelId="{331FD4B8-083D-E14E-BC94-A33A05B394C1}" type="presOf" srcId="{0B00E3D6-A5B4-49CD-B653-5F12513FA431}" destId="{E574B65A-14D0-5947-A790-DCE8438099E1}" srcOrd="0" destOrd="0" presId="urn:microsoft.com/office/officeart/2005/8/layout/default"/>
    <dgm:cxn modelId="{10067FC7-80D7-429D-BC7B-E2D66C99B425}" srcId="{BFC7A507-5771-4024-810C-E482F58240D6}" destId="{A3FA4DBA-AE50-4154-A24A-996E2627EC13}" srcOrd="8" destOrd="0" parTransId="{37EAD096-0C08-4DDD-9F52-043CE8E84045}" sibTransId="{C69CACE2-600D-4877-8673-791E49AB55C1}"/>
    <dgm:cxn modelId="{708ADCCE-B5F1-3741-9DE9-8E22E7270C71}" type="presOf" srcId="{D90FBF1A-F547-49BB-9DB9-F39752FFADE0}" destId="{ABB1C5C9-6739-E54A-BA92-B8408415BC3C}" srcOrd="0" destOrd="0" presId="urn:microsoft.com/office/officeart/2005/8/layout/default"/>
    <dgm:cxn modelId="{D49293F7-F17A-6646-B22F-EC6BA88BC47E}" type="presOf" srcId="{08D98D0D-D2CE-4276-B2CB-A60DCE497051}" destId="{3CD32BD4-B3F0-2E4E-B216-A3E97818FC7A}" srcOrd="0" destOrd="0" presId="urn:microsoft.com/office/officeart/2005/8/layout/default"/>
    <dgm:cxn modelId="{BDA99E72-8330-524E-827A-C479B14151A1}" type="presParOf" srcId="{8B5EB2AD-8949-BA42-B8C4-4AAFB8F2CA9F}" destId="{ABB1C5C9-6739-E54A-BA92-B8408415BC3C}" srcOrd="0" destOrd="0" presId="urn:microsoft.com/office/officeart/2005/8/layout/default"/>
    <dgm:cxn modelId="{FC5944E2-7F2D-A748-BE0B-344AC025EE98}" type="presParOf" srcId="{8B5EB2AD-8949-BA42-B8C4-4AAFB8F2CA9F}" destId="{032C9D91-9332-3948-8F85-5BC98A715866}" srcOrd="1" destOrd="0" presId="urn:microsoft.com/office/officeart/2005/8/layout/default"/>
    <dgm:cxn modelId="{90646DD7-BD7E-9847-AF45-494F1582FBD9}" type="presParOf" srcId="{8B5EB2AD-8949-BA42-B8C4-4AAFB8F2CA9F}" destId="{E574B65A-14D0-5947-A790-DCE8438099E1}" srcOrd="2" destOrd="0" presId="urn:microsoft.com/office/officeart/2005/8/layout/default"/>
    <dgm:cxn modelId="{94D9523B-59C6-5347-87E0-48B8D16D44BE}" type="presParOf" srcId="{8B5EB2AD-8949-BA42-B8C4-4AAFB8F2CA9F}" destId="{F2DC25D8-616E-8F47-89AB-710CE47C3162}" srcOrd="3" destOrd="0" presId="urn:microsoft.com/office/officeart/2005/8/layout/default"/>
    <dgm:cxn modelId="{8A421C75-4422-CE4B-9B6D-6B39CAA5305E}" type="presParOf" srcId="{8B5EB2AD-8949-BA42-B8C4-4AAFB8F2CA9F}" destId="{D296878A-EE7E-9F40-B86D-2ED475A7FCEB}" srcOrd="4" destOrd="0" presId="urn:microsoft.com/office/officeart/2005/8/layout/default"/>
    <dgm:cxn modelId="{1D6076C3-0403-2D45-9383-3BDAF0597FA0}" type="presParOf" srcId="{8B5EB2AD-8949-BA42-B8C4-4AAFB8F2CA9F}" destId="{F7CD8C5C-CADC-1F47-8E80-0B9A04EB795B}" srcOrd="5" destOrd="0" presId="urn:microsoft.com/office/officeart/2005/8/layout/default"/>
    <dgm:cxn modelId="{8165A3B7-BDA4-8B44-9109-D7C633375809}" type="presParOf" srcId="{8B5EB2AD-8949-BA42-B8C4-4AAFB8F2CA9F}" destId="{81E50D1F-C0FA-C64A-9AB4-F4CD7104A628}" srcOrd="6" destOrd="0" presId="urn:microsoft.com/office/officeart/2005/8/layout/default"/>
    <dgm:cxn modelId="{E087BB3C-25E7-EE4F-BACC-2039B44C00F7}" type="presParOf" srcId="{8B5EB2AD-8949-BA42-B8C4-4AAFB8F2CA9F}" destId="{B8D8D02D-BC52-AC4F-80A6-99CAFDB43591}" srcOrd="7" destOrd="0" presId="urn:microsoft.com/office/officeart/2005/8/layout/default"/>
    <dgm:cxn modelId="{58590BD1-17E7-5E44-8818-71496E477549}" type="presParOf" srcId="{8B5EB2AD-8949-BA42-B8C4-4AAFB8F2CA9F}" destId="{505716F7-2E58-4143-B92B-7E23CCE5EA4C}" srcOrd="8" destOrd="0" presId="urn:microsoft.com/office/officeart/2005/8/layout/default"/>
    <dgm:cxn modelId="{CE4A7F65-E6C9-744A-A7EC-4DC33193F103}" type="presParOf" srcId="{8B5EB2AD-8949-BA42-B8C4-4AAFB8F2CA9F}" destId="{A1493613-0FFB-154A-A03B-3E6420381966}" srcOrd="9" destOrd="0" presId="urn:microsoft.com/office/officeart/2005/8/layout/default"/>
    <dgm:cxn modelId="{E8B28ADD-65AC-2041-BF56-9F959A46D9E2}" type="presParOf" srcId="{8B5EB2AD-8949-BA42-B8C4-4AAFB8F2CA9F}" destId="{3CD32BD4-B3F0-2E4E-B216-A3E97818FC7A}" srcOrd="10" destOrd="0" presId="urn:microsoft.com/office/officeart/2005/8/layout/default"/>
    <dgm:cxn modelId="{BDB83FF3-3815-EA49-8A88-D621A4E2C369}" type="presParOf" srcId="{8B5EB2AD-8949-BA42-B8C4-4AAFB8F2CA9F}" destId="{6F12F64F-A9BF-C146-B58F-5CDA1A7A58AE}" srcOrd="11" destOrd="0" presId="urn:microsoft.com/office/officeart/2005/8/layout/default"/>
    <dgm:cxn modelId="{22EC8133-94BE-9643-B271-6831AF4F94EE}" type="presParOf" srcId="{8B5EB2AD-8949-BA42-B8C4-4AAFB8F2CA9F}" destId="{48D92307-072B-7F47-B77D-D2634709C9A5}" srcOrd="12" destOrd="0" presId="urn:microsoft.com/office/officeart/2005/8/layout/default"/>
    <dgm:cxn modelId="{0F84A8DE-76C7-D742-A8DA-383D7BB8BDBB}" type="presParOf" srcId="{8B5EB2AD-8949-BA42-B8C4-4AAFB8F2CA9F}" destId="{B26F9FD0-B4E2-124B-A637-BD27D10A5105}" srcOrd="13" destOrd="0" presId="urn:microsoft.com/office/officeart/2005/8/layout/default"/>
    <dgm:cxn modelId="{62DAA7AD-2C00-0C45-B2B8-937B0CCD69A9}" type="presParOf" srcId="{8B5EB2AD-8949-BA42-B8C4-4AAFB8F2CA9F}" destId="{DB99FE89-0D41-0446-AB97-4329290E80BC}" srcOrd="14" destOrd="0" presId="urn:microsoft.com/office/officeart/2005/8/layout/default"/>
    <dgm:cxn modelId="{58408732-0690-F04F-A12C-3F901FE4A9E5}" type="presParOf" srcId="{8B5EB2AD-8949-BA42-B8C4-4AAFB8F2CA9F}" destId="{19285CAC-0CA2-E145-B53E-245A9CA3006E}" srcOrd="15" destOrd="0" presId="urn:microsoft.com/office/officeart/2005/8/layout/default"/>
    <dgm:cxn modelId="{942B334D-3BB7-954B-A9D5-FD4E585E698B}" type="presParOf" srcId="{8B5EB2AD-8949-BA42-B8C4-4AAFB8F2CA9F}" destId="{AC9CAE7D-D25F-D543-AC37-982C053F7459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F25C7-8240-44EB-95C6-E42F4BF811D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1528F7-7804-40EA-B4C5-DD5311A2BA93}">
      <dgm:prSet/>
      <dgm:spPr/>
      <dgm:t>
        <a:bodyPr/>
        <a:lstStyle/>
        <a:p>
          <a:r>
            <a:rPr lang="en-US" dirty="0"/>
            <a:t>Stage 1: “</a:t>
          </a:r>
          <a:r>
            <a:rPr lang="en-US" b="1" dirty="0"/>
            <a:t>MADMAN</a:t>
          </a:r>
          <a:r>
            <a:rPr lang="en-US" dirty="0"/>
            <a:t>” </a:t>
          </a:r>
        </a:p>
      </dgm:t>
    </dgm:pt>
    <dgm:pt modelId="{79386698-6CFB-417C-81E4-750F85E55C39}" type="parTrans" cxnId="{ECCAAB06-845E-4F55-B2F2-DC31FDDAE789}">
      <dgm:prSet/>
      <dgm:spPr/>
      <dgm:t>
        <a:bodyPr/>
        <a:lstStyle/>
        <a:p>
          <a:endParaRPr lang="en-US"/>
        </a:p>
      </dgm:t>
    </dgm:pt>
    <dgm:pt modelId="{C9C27D61-AB9F-477D-8752-6A15724BF01F}" type="sibTrans" cxnId="{ECCAAB06-845E-4F55-B2F2-DC31FDDAE789}">
      <dgm:prSet/>
      <dgm:spPr/>
      <dgm:t>
        <a:bodyPr/>
        <a:lstStyle/>
        <a:p>
          <a:endParaRPr lang="en-US"/>
        </a:p>
      </dgm:t>
    </dgm:pt>
    <dgm:pt modelId="{09F9676E-F3B2-43D2-A943-37E3BE703FDB}">
      <dgm:prSet/>
      <dgm:spPr/>
      <dgm:t>
        <a:bodyPr/>
        <a:lstStyle/>
        <a:p>
          <a:r>
            <a:rPr lang="en-US"/>
            <a:t>This is where the ideas flow; anything goes, no judging!</a:t>
          </a:r>
        </a:p>
      </dgm:t>
    </dgm:pt>
    <dgm:pt modelId="{BE079DF4-7A81-455B-B378-11BDF448F0B1}" type="parTrans" cxnId="{9E9B0954-6140-4EAD-B0EB-8EB5CF3191E6}">
      <dgm:prSet/>
      <dgm:spPr/>
      <dgm:t>
        <a:bodyPr/>
        <a:lstStyle/>
        <a:p>
          <a:endParaRPr lang="en-US"/>
        </a:p>
      </dgm:t>
    </dgm:pt>
    <dgm:pt modelId="{688E3133-E04C-4A60-9537-6ACF7746BC94}" type="sibTrans" cxnId="{9E9B0954-6140-4EAD-B0EB-8EB5CF3191E6}">
      <dgm:prSet/>
      <dgm:spPr/>
      <dgm:t>
        <a:bodyPr/>
        <a:lstStyle/>
        <a:p>
          <a:endParaRPr lang="en-US"/>
        </a:p>
      </dgm:t>
    </dgm:pt>
    <dgm:pt modelId="{4F84C295-11F7-4E1C-8354-9BFE0DC1D258}">
      <dgm:prSet/>
      <dgm:spPr/>
      <dgm:t>
        <a:bodyPr/>
        <a:lstStyle/>
        <a:p>
          <a:r>
            <a:rPr lang="en-US" dirty="0"/>
            <a:t>Stage 2: “</a:t>
          </a:r>
          <a:r>
            <a:rPr lang="en-US" b="1" dirty="0"/>
            <a:t>CRITIC</a:t>
          </a:r>
          <a:r>
            <a:rPr lang="en-US" dirty="0"/>
            <a:t>”</a:t>
          </a:r>
        </a:p>
      </dgm:t>
    </dgm:pt>
    <dgm:pt modelId="{9F2772A1-9744-43C8-9D49-5E6A0E11B22C}" type="parTrans" cxnId="{EEFC456F-744F-4D2C-9A36-38A3722A7D93}">
      <dgm:prSet/>
      <dgm:spPr/>
      <dgm:t>
        <a:bodyPr/>
        <a:lstStyle/>
        <a:p>
          <a:endParaRPr lang="en-US"/>
        </a:p>
      </dgm:t>
    </dgm:pt>
    <dgm:pt modelId="{D726C642-2055-465D-9B27-426B9C6121B1}" type="sibTrans" cxnId="{EEFC456F-744F-4D2C-9A36-38A3722A7D93}">
      <dgm:prSet/>
      <dgm:spPr/>
      <dgm:t>
        <a:bodyPr/>
        <a:lstStyle/>
        <a:p>
          <a:endParaRPr lang="en-US"/>
        </a:p>
      </dgm:t>
    </dgm:pt>
    <dgm:pt modelId="{6450867C-DCB0-4070-9E1F-93DF9758FCC9}">
      <dgm:prSet/>
      <dgm:spPr/>
      <dgm:t>
        <a:bodyPr/>
        <a:lstStyle/>
        <a:p>
          <a:r>
            <a:rPr lang="en-US" dirty="0"/>
            <a:t>This is where you start honing in on the topics you find most interesting; it’s okay to start judging</a:t>
          </a:r>
        </a:p>
      </dgm:t>
    </dgm:pt>
    <dgm:pt modelId="{F115098F-4DA6-4827-9FB8-C889027E29BD}" type="parTrans" cxnId="{03BF2CEE-353B-4AF6-B9F7-DF26FC88DDA8}">
      <dgm:prSet/>
      <dgm:spPr/>
      <dgm:t>
        <a:bodyPr/>
        <a:lstStyle/>
        <a:p>
          <a:endParaRPr lang="en-US"/>
        </a:p>
      </dgm:t>
    </dgm:pt>
    <dgm:pt modelId="{71D25203-058C-4B7B-9C1D-3637F0635E70}" type="sibTrans" cxnId="{03BF2CEE-353B-4AF6-B9F7-DF26FC88DDA8}">
      <dgm:prSet/>
      <dgm:spPr/>
      <dgm:t>
        <a:bodyPr/>
        <a:lstStyle/>
        <a:p>
          <a:endParaRPr lang="en-US"/>
        </a:p>
      </dgm:t>
    </dgm:pt>
    <dgm:pt modelId="{EF5DE4FC-B3E9-4888-9311-84F69E5D6739}">
      <dgm:prSet/>
      <dgm:spPr/>
      <dgm:t>
        <a:bodyPr/>
        <a:lstStyle/>
        <a:p>
          <a:r>
            <a:rPr lang="en-US" dirty="0"/>
            <a:t>Stage 3: “</a:t>
          </a:r>
          <a:r>
            <a:rPr lang="en-US" b="1" dirty="0"/>
            <a:t>ARTIST</a:t>
          </a:r>
          <a:r>
            <a:rPr lang="en-US" dirty="0"/>
            <a:t>”</a:t>
          </a:r>
        </a:p>
      </dgm:t>
    </dgm:pt>
    <dgm:pt modelId="{7C3B7C16-42DA-414F-BFBE-9BCE9E0BCACC}" type="parTrans" cxnId="{5536B001-FD20-4499-849C-4AFC1DED532F}">
      <dgm:prSet/>
      <dgm:spPr/>
      <dgm:t>
        <a:bodyPr/>
        <a:lstStyle/>
        <a:p>
          <a:endParaRPr lang="en-US"/>
        </a:p>
      </dgm:t>
    </dgm:pt>
    <dgm:pt modelId="{EC27EF3B-FA4E-4D52-9A07-ADE2707AC114}" type="sibTrans" cxnId="{5536B001-FD20-4499-849C-4AFC1DED532F}">
      <dgm:prSet/>
      <dgm:spPr/>
      <dgm:t>
        <a:bodyPr/>
        <a:lstStyle/>
        <a:p>
          <a:endParaRPr lang="en-US"/>
        </a:p>
      </dgm:t>
    </dgm:pt>
    <dgm:pt modelId="{AC8A86DD-FC75-48D2-9C97-D278D5D5F77F}">
      <dgm:prSet/>
      <dgm:spPr/>
      <dgm:t>
        <a:bodyPr/>
        <a:lstStyle/>
        <a:p>
          <a:r>
            <a:rPr lang="en-US"/>
            <a:t>This is where you determine how you want to present the idea to your fans</a:t>
          </a:r>
        </a:p>
      </dgm:t>
    </dgm:pt>
    <dgm:pt modelId="{136631DC-A34D-4ABF-8D10-0F42A81DAB2B}" type="parTrans" cxnId="{EDC9885C-51D9-42F3-B20E-97DA0D65073D}">
      <dgm:prSet/>
      <dgm:spPr/>
      <dgm:t>
        <a:bodyPr/>
        <a:lstStyle/>
        <a:p>
          <a:endParaRPr lang="en-US"/>
        </a:p>
      </dgm:t>
    </dgm:pt>
    <dgm:pt modelId="{8F63796D-A8C3-460F-882D-188A4329463D}" type="sibTrans" cxnId="{EDC9885C-51D9-42F3-B20E-97DA0D65073D}">
      <dgm:prSet/>
      <dgm:spPr/>
      <dgm:t>
        <a:bodyPr/>
        <a:lstStyle/>
        <a:p>
          <a:endParaRPr lang="en-US"/>
        </a:p>
      </dgm:t>
    </dgm:pt>
    <dgm:pt modelId="{947904D3-CCF2-7048-8FF8-CF1374A7B9E4}" type="pres">
      <dgm:prSet presAssocID="{9A6F25C7-8240-44EB-95C6-E42F4BF811D5}" presName="Name0" presStyleCnt="0">
        <dgm:presLayoutVars>
          <dgm:dir/>
          <dgm:resizeHandles val="exact"/>
        </dgm:presLayoutVars>
      </dgm:prSet>
      <dgm:spPr/>
    </dgm:pt>
    <dgm:pt modelId="{A2D8BD14-2C6A-C843-BEDE-48282252301E}" type="pres">
      <dgm:prSet presAssocID="{2F1528F7-7804-40EA-B4C5-DD5311A2BA93}" presName="node" presStyleLbl="node1" presStyleIdx="0" presStyleCnt="6">
        <dgm:presLayoutVars>
          <dgm:bulletEnabled val="1"/>
        </dgm:presLayoutVars>
      </dgm:prSet>
      <dgm:spPr/>
    </dgm:pt>
    <dgm:pt modelId="{E845040A-52F8-DE4A-B3B5-BA95C8DE0511}" type="pres">
      <dgm:prSet presAssocID="{C9C27D61-AB9F-477D-8752-6A15724BF01F}" presName="sibTrans" presStyleLbl="sibTrans1D1" presStyleIdx="0" presStyleCnt="5"/>
      <dgm:spPr/>
    </dgm:pt>
    <dgm:pt modelId="{39C47EBC-8AA3-FD43-BB12-3A23D3AEF1FF}" type="pres">
      <dgm:prSet presAssocID="{C9C27D61-AB9F-477D-8752-6A15724BF01F}" presName="connectorText" presStyleLbl="sibTrans1D1" presStyleIdx="0" presStyleCnt="5"/>
      <dgm:spPr/>
    </dgm:pt>
    <dgm:pt modelId="{42A15E04-1571-0C48-8AC6-E0A7A5FDEEC5}" type="pres">
      <dgm:prSet presAssocID="{09F9676E-F3B2-43D2-A943-37E3BE703FDB}" presName="node" presStyleLbl="node1" presStyleIdx="1" presStyleCnt="6">
        <dgm:presLayoutVars>
          <dgm:bulletEnabled val="1"/>
        </dgm:presLayoutVars>
      </dgm:prSet>
      <dgm:spPr/>
    </dgm:pt>
    <dgm:pt modelId="{DB17FE5F-E2F5-A64E-A548-A59DEA25937F}" type="pres">
      <dgm:prSet presAssocID="{688E3133-E04C-4A60-9537-6ACF7746BC94}" presName="sibTrans" presStyleLbl="sibTrans1D1" presStyleIdx="1" presStyleCnt="5"/>
      <dgm:spPr/>
    </dgm:pt>
    <dgm:pt modelId="{72590C76-F4F4-2E4F-9BC7-68F3AF974FD2}" type="pres">
      <dgm:prSet presAssocID="{688E3133-E04C-4A60-9537-6ACF7746BC94}" presName="connectorText" presStyleLbl="sibTrans1D1" presStyleIdx="1" presStyleCnt="5"/>
      <dgm:spPr/>
    </dgm:pt>
    <dgm:pt modelId="{CE716489-FA77-4542-BC05-A15CEAC63487}" type="pres">
      <dgm:prSet presAssocID="{4F84C295-11F7-4E1C-8354-9BFE0DC1D258}" presName="node" presStyleLbl="node1" presStyleIdx="2" presStyleCnt="6">
        <dgm:presLayoutVars>
          <dgm:bulletEnabled val="1"/>
        </dgm:presLayoutVars>
      </dgm:prSet>
      <dgm:spPr/>
    </dgm:pt>
    <dgm:pt modelId="{3676E908-2B94-2544-9255-66A4FAFFD7C0}" type="pres">
      <dgm:prSet presAssocID="{D726C642-2055-465D-9B27-426B9C6121B1}" presName="sibTrans" presStyleLbl="sibTrans1D1" presStyleIdx="2" presStyleCnt="5"/>
      <dgm:spPr/>
    </dgm:pt>
    <dgm:pt modelId="{ACF14558-9B95-E941-B058-F0F0882DED31}" type="pres">
      <dgm:prSet presAssocID="{D726C642-2055-465D-9B27-426B9C6121B1}" presName="connectorText" presStyleLbl="sibTrans1D1" presStyleIdx="2" presStyleCnt="5"/>
      <dgm:spPr/>
    </dgm:pt>
    <dgm:pt modelId="{82D9D364-1DAD-2447-A005-21B434DD2F38}" type="pres">
      <dgm:prSet presAssocID="{6450867C-DCB0-4070-9E1F-93DF9758FCC9}" presName="node" presStyleLbl="node1" presStyleIdx="3" presStyleCnt="6">
        <dgm:presLayoutVars>
          <dgm:bulletEnabled val="1"/>
        </dgm:presLayoutVars>
      </dgm:prSet>
      <dgm:spPr/>
    </dgm:pt>
    <dgm:pt modelId="{86593E2E-DAD1-7B4D-8A7A-BCFE63550F8D}" type="pres">
      <dgm:prSet presAssocID="{71D25203-058C-4B7B-9C1D-3637F0635E70}" presName="sibTrans" presStyleLbl="sibTrans1D1" presStyleIdx="3" presStyleCnt="5"/>
      <dgm:spPr/>
    </dgm:pt>
    <dgm:pt modelId="{658451FC-7832-754A-B25D-CEE5EB75F9AE}" type="pres">
      <dgm:prSet presAssocID="{71D25203-058C-4B7B-9C1D-3637F0635E70}" presName="connectorText" presStyleLbl="sibTrans1D1" presStyleIdx="3" presStyleCnt="5"/>
      <dgm:spPr/>
    </dgm:pt>
    <dgm:pt modelId="{5AF86EBD-FD80-FC42-A079-DD00F6580CD3}" type="pres">
      <dgm:prSet presAssocID="{EF5DE4FC-B3E9-4888-9311-84F69E5D6739}" presName="node" presStyleLbl="node1" presStyleIdx="4" presStyleCnt="6">
        <dgm:presLayoutVars>
          <dgm:bulletEnabled val="1"/>
        </dgm:presLayoutVars>
      </dgm:prSet>
      <dgm:spPr/>
    </dgm:pt>
    <dgm:pt modelId="{AD0F55FF-0379-DA4A-AFA5-860BCEE22628}" type="pres">
      <dgm:prSet presAssocID="{EC27EF3B-FA4E-4D52-9A07-ADE2707AC114}" presName="sibTrans" presStyleLbl="sibTrans1D1" presStyleIdx="4" presStyleCnt="5"/>
      <dgm:spPr/>
    </dgm:pt>
    <dgm:pt modelId="{172ABA61-5776-5641-A1AA-FD2558DDE0C7}" type="pres">
      <dgm:prSet presAssocID="{EC27EF3B-FA4E-4D52-9A07-ADE2707AC114}" presName="connectorText" presStyleLbl="sibTrans1D1" presStyleIdx="4" presStyleCnt="5"/>
      <dgm:spPr/>
    </dgm:pt>
    <dgm:pt modelId="{03F379AB-76C5-9942-94A9-818566ABD9B3}" type="pres">
      <dgm:prSet presAssocID="{AC8A86DD-FC75-48D2-9C97-D278D5D5F77F}" presName="node" presStyleLbl="node1" presStyleIdx="5" presStyleCnt="6">
        <dgm:presLayoutVars>
          <dgm:bulletEnabled val="1"/>
        </dgm:presLayoutVars>
      </dgm:prSet>
      <dgm:spPr/>
    </dgm:pt>
  </dgm:ptLst>
  <dgm:cxnLst>
    <dgm:cxn modelId="{F3237001-24CD-0A4B-9DAA-BCEAE8AAA014}" type="presOf" srcId="{71D25203-058C-4B7B-9C1D-3637F0635E70}" destId="{658451FC-7832-754A-B25D-CEE5EB75F9AE}" srcOrd="1" destOrd="0" presId="urn:microsoft.com/office/officeart/2016/7/layout/RepeatingBendingProcessNew"/>
    <dgm:cxn modelId="{5536B001-FD20-4499-849C-4AFC1DED532F}" srcId="{9A6F25C7-8240-44EB-95C6-E42F4BF811D5}" destId="{EF5DE4FC-B3E9-4888-9311-84F69E5D6739}" srcOrd="4" destOrd="0" parTransId="{7C3B7C16-42DA-414F-BFBE-9BCE9E0BCACC}" sibTransId="{EC27EF3B-FA4E-4D52-9A07-ADE2707AC114}"/>
    <dgm:cxn modelId="{ECCAAB06-845E-4F55-B2F2-DC31FDDAE789}" srcId="{9A6F25C7-8240-44EB-95C6-E42F4BF811D5}" destId="{2F1528F7-7804-40EA-B4C5-DD5311A2BA93}" srcOrd="0" destOrd="0" parTransId="{79386698-6CFB-417C-81E4-750F85E55C39}" sibTransId="{C9C27D61-AB9F-477D-8752-6A15724BF01F}"/>
    <dgm:cxn modelId="{9086580F-D91C-564F-B2E1-23BBAF43B77C}" type="presOf" srcId="{C9C27D61-AB9F-477D-8752-6A15724BF01F}" destId="{E845040A-52F8-DE4A-B3B5-BA95C8DE0511}" srcOrd="0" destOrd="0" presId="urn:microsoft.com/office/officeart/2016/7/layout/RepeatingBendingProcessNew"/>
    <dgm:cxn modelId="{2DE03C29-A45A-D64F-8088-735A7FB01C3B}" type="presOf" srcId="{71D25203-058C-4B7B-9C1D-3637F0635E70}" destId="{86593E2E-DAD1-7B4D-8A7A-BCFE63550F8D}" srcOrd="0" destOrd="0" presId="urn:microsoft.com/office/officeart/2016/7/layout/RepeatingBendingProcessNew"/>
    <dgm:cxn modelId="{6C626B32-1F8D-194A-8151-22E473BD212E}" type="presOf" srcId="{688E3133-E04C-4A60-9537-6ACF7746BC94}" destId="{72590C76-F4F4-2E4F-9BC7-68F3AF974FD2}" srcOrd="1" destOrd="0" presId="urn:microsoft.com/office/officeart/2016/7/layout/RepeatingBendingProcessNew"/>
    <dgm:cxn modelId="{85988A3A-CD97-5F42-ADED-847DBA8D9023}" type="presOf" srcId="{EC27EF3B-FA4E-4D52-9A07-ADE2707AC114}" destId="{AD0F55FF-0379-DA4A-AFA5-860BCEE22628}" srcOrd="0" destOrd="0" presId="urn:microsoft.com/office/officeart/2016/7/layout/RepeatingBendingProcessNew"/>
    <dgm:cxn modelId="{DDF3E548-E1A1-D040-992F-59B5E374F8DA}" type="presOf" srcId="{2F1528F7-7804-40EA-B4C5-DD5311A2BA93}" destId="{A2D8BD14-2C6A-C843-BEDE-48282252301E}" srcOrd="0" destOrd="0" presId="urn:microsoft.com/office/officeart/2016/7/layout/RepeatingBendingProcessNew"/>
    <dgm:cxn modelId="{9E9B0954-6140-4EAD-B0EB-8EB5CF3191E6}" srcId="{9A6F25C7-8240-44EB-95C6-E42F4BF811D5}" destId="{09F9676E-F3B2-43D2-A943-37E3BE703FDB}" srcOrd="1" destOrd="0" parTransId="{BE079DF4-7A81-455B-B378-11BDF448F0B1}" sibTransId="{688E3133-E04C-4A60-9537-6ACF7746BC94}"/>
    <dgm:cxn modelId="{5BD5775C-83A4-C546-8F2C-AFD8D483CE1B}" type="presOf" srcId="{C9C27D61-AB9F-477D-8752-6A15724BF01F}" destId="{39C47EBC-8AA3-FD43-BB12-3A23D3AEF1FF}" srcOrd="1" destOrd="0" presId="urn:microsoft.com/office/officeart/2016/7/layout/RepeatingBendingProcessNew"/>
    <dgm:cxn modelId="{EDC9885C-51D9-42F3-B20E-97DA0D65073D}" srcId="{9A6F25C7-8240-44EB-95C6-E42F4BF811D5}" destId="{AC8A86DD-FC75-48D2-9C97-D278D5D5F77F}" srcOrd="5" destOrd="0" parTransId="{136631DC-A34D-4ABF-8D10-0F42A81DAB2B}" sibTransId="{8F63796D-A8C3-460F-882D-188A4329463D}"/>
    <dgm:cxn modelId="{7C38E664-ED97-8F46-8DC4-B4649B565144}" type="presOf" srcId="{4F84C295-11F7-4E1C-8354-9BFE0DC1D258}" destId="{CE716489-FA77-4542-BC05-A15CEAC63487}" srcOrd="0" destOrd="0" presId="urn:microsoft.com/office/officeart/2016/7/layout/RepeatingBendingProcessNew"/>
    <dgm:cxn modelId="{EEFC456F-744F-4D2C-9A36-38A3722A7D93}" srcId="{9A6F25C7-8240-44EB-95C6-E42F4BF811D5}" destId="{4F84C295-11F7-4E1C-8354-9BFE0DC1D258}" srcOrd="2" destOrd="0" parTransId="{9F2772A1-9744-43C8-9D49-5E6A0E11B22C}" sibTransId="{D726C642-2055-465D-9B27-426B9C6121B1}"/>
    <dgm:cxn modelId="{9889FA73-B565-964C-AD27-B20512ECA0E3}" type="presOf" srcId="{EF5DE4FC-B3E9-4888-9311-84F69E5D6739}" destId="{5AF86EBD-FD80-FC42-A079-DD00F6580CD3}" srcOrd="0" destOrd="0" presId="urn:microsoft.com/office/officeart/2016/7/layout/RepeatingBendingProcessNew"/>
    <dgm:cxn modelId="{BFDADAA0-0728-414F-83EB-6CD4EB6062CA}" type="presOf" srcId="{D726C642-2055-465D-9B27-426B9C6121B1}" destId="{3676E908-2B94-2544-9255-66A4FAFFD7C0}" srcOrd="0" destOrd="0" presId="urn:microsoft.com/office/officeart/2016/7/layout/RepeatingBendingProcessNew"/>
    <dgm:cxn modelId="{C4519EAF-6B19-E746-8C73-393C5CF5ABB5}" type="presOf" srcId="{D726C642-2055-465D-9B27-426B9C6121B1}" destId="{ACF14558-9B95-E941-B058-F0F0882DED31}" srcOrd="1" destOrd="0" presId="urn:microsoft.com/office/officeart/2016/7/layout/RepeatingBendingProcessNew"/>
    <dgm:cxn modelId="{3495FCAF-0B53-4F47-A90B-5BE2D12C95BB}" type="presOf" srcId="{688E3133-E04C-4A60-9537-6ACF7746BC94}" destId="{DB17FE5F-E2F5-A64E-A548-A59DEA25937F}" srcOrd="0" destOrd="0" presId="urn:microsoft.com/office/officeart/2016/7/layout/RepeatingBendingProcessNew"/>
    <dgm:cxn modelId="{94D51DC2-291F-0D44-8D63-DCB17B356CAD}" type="presOf" srcId="{EC27EF3B-FA4E-4D52-9A07-ADE2707AC114}" destId="{172ABA61-5776-5641-A1AA-FD2558DDE0C7}" srcOrd="1" destOrd="0" presId="urn:microsoft.com/office/officeart/2016/7/layout/RepeatingBendingProcessNew"/>
    <dgm:cxn modelId="{6A4F4FD3-67C8-744E-835A-4DABF187ED1A}" type="presOf" srcId="{6450867C-DCB0-4070-9E1F-93DF9758FCC9}" destId="{82D9D364-1DAD-2447-A005-21B434DD2F38}" srcOrd="0" destOrd="0" presId="urn:microsoft.com/office/officeart/2016/7/layout/RepeatingBendingProcessNew"/>
    <dgm:cxn modelId="{7FEAB0E1-9011-994F-93C2-923CC46907D3}" type="presOf" srcId="{09F9676E-F3B2-43D2-A943-37E3BE703FDB}" destId="{42A15E04-1571-0C48-8AC6-E0A7A5FDEEC5}" srcOrd="0" destOrd="0" presId="urn:microsoft.com/office/officeart/2016/7/layout/RepeatingBendingProcessNew"/>
    <dgm:cxn modelId="{8C31C7E1-CB3F-AB4D-AF8A-D8D833FD7596}" type="presOf" srcId="{AC8A86DD-FC75-48D2-9C97-D278D5D5F77F}" destId="{03F379AB-76C5-9942-94A9-818566ABD9B3}" srcOrd="0" destOrd="0" presId="urn:microsoft.com/office/officeart/2016/7/layout/RepeatingBendingProcessNew"/>
    <dgm:cxn modelId="{3A49DEEC-EA2D-384C-9C84-661C24CBF9AA}" type="presOf" srcId="{9A6F25C7-8240-44EB-95C6-E42F4BF811D5}" destId="{947904D3-CCF2-7048-8FF8-CF1374A7B9E4}" srcOrd="0" destOrd="0" presId="urn:microsoft.com/office/officeart/2016/7/layout/RepeatingBendingProcessNew"/>
    <dgm:cxn modelId="{03BF2CEE-353B-4AF6-B9F7-DF26FC88DDA8}" srcId="{9A6F25C7-8240-44EB-95C6-E42F4BF811D5}" destId="{6450867C-DCB0-4070-9E1F-93DF9758FCC9}" srcOrd="3" destOrd="0" parTransId="{F115098F-4DA6-4827-9FB8-C889027E29BD}" sibTransId="{71D25203-058C-4B7B-9C1D-3637F0635E70}"/>
    <dgm:cxn modelId="{7FF1513E-20EE-E747-8F99-243133223E10}" type="presParOf" srcId="{947904D3-CCF2-7048-8FF8-CF1374A7B9E4}" destId="{A2D8BD14-2C6A-C843-BEDE-48282252301E}" srcOrd="0" destOrd="0" presId="urn:microsoft.com/office/officeart/2016/7/layout/RepeatingBendingProcessNew"/>
    <dgm:cxn modelId="{CB185AB7-DB99-824B-89C7-A6249498D9F0}" type="presParOf" srcId="{947904D3-CCF2-7048-8FF8-CF1374A7B9E4}" destId="{E845040A-52F8-DE4A-B3B5-BA95C8DE0511}" srcOrd="1" destOrd="0" presId="urn:microsoft.com/office/officeart/2016/7/layout/RepeatingBendingProcessNew"/>
    <dgm:cxn modelId="{3C367B46-4DE3-7945-8158-A2EE2C53ABD0}" type="presParOf" srcId="{E845040A-52F8-DE4A-B3B5-BA95C8DE0511}" destId="{39C47EBC-8AA3-FD43-BB12-3A23D3AEF1FF}" srcOrd="0" destOrd="0" presId="urn:microsoft.com/office/officeart/2016/7/layout/RepeatingBendingProcessNew"/>
    <dgm:cxn modelId="{5BF31391-3982-BC44-96BF-CD2112F5FFCB}" type="presParOf" srcId="{947904D3-CCF2-7048-8FF8-CF1374A7B9E4}" destId="{42A15E04-1571-0C48-8AC6-E0A7A5FDEEC5}" srcOrd="2" destOrd="0" presId="urn:microsoft.com/office/officeart/2016/7/layout/RepeatingBendingProcessNew"/>
    <dgm:cxn modelId="{6141134B-C279-7B49-8B86-CE3C6B30D56D}" type="presParOf" srcId="{947904D3-CCF2-7048-8FF8-CF1374A7B9E4}" destId="{DB17FE5F-E2F5-A64E-A548-A59DEA25937F}" srcOrd="3" destOrd="0" presId="urn:microsoft.com/office/officeart/2016/7/layout/RepeatingBendingProcessNew"/>
    <dgm:cxn modelId="{03CF61B8-58B6-5A4E-95E7-81E2652E9FE2}" type="presParOf" srcId="{DB17FE5F-E2F5-A64E-A548-A59DEA25937F}" destId="{72590C76-F4F4-2E4F-9BC7-68F3AF974FD2}" srcOrd="0" destOrd="0" presId="urn:microsoft.com/office/officeart/2016/7/layout/RepeatingBendingProcessNew"/>
    <dgm:cxn modelId="{FF601428-0B3D-B64C-A580-2453F0C19AB1}" type="presParOf" srcId="{947904D3-CCF2-7048-8FF8-CF1374A7B9E4}" destId="{CE716489-FA77-4542-BC05-A15CEAC63487}" srcOrd="4" destOrd="0" presId="urn:microsoft.com/office/officeart/2016/7/layout/RepeatingBendingProcessNew"/>
    <dgm:cxn modelId="{AD953FB9-7F03-F143-8E3A-8EF35275CCB1}" type="presParOf" srcId="{947904D3-CCF2-7048-8FF8-CF1374A7B9E4}" destId="{3676E908-2B94-2544-9255-66A4FAFFD7C0}" srcOrd="5" destOrd="0" presId="urn:microsoft.com/office/officeart/2016/7/layout/RepeatingBendingProcessNew"/>
    <dgm:cxn modelId="{E5A3E610-F179-DE40-9A51-44D10E521554}" type="presParOf" srcId="{3676E908-2B94-2544-9255-66A4FAFFD7C0}" destId="{ACF14558-9B95-E941-B058-F0F0882DED31}" srcOrd="0" destOrd="0" presId="urn:microsoft.com/office/officeart/2016/7/layout/RepeatingBendingProcessNew"/>
    <dgm:cxn modelId="{2F2C547C-A90D-8C4E-9C75-9ABCD3E24771}" type="presParOf" srcId="{947904D3-CCF2-7048-8FF8-CF1374A7B9E4}" destId="{82D9D364-1DAD-2447-A005-21B434DD2F38}" srcOrd="6" destOrd="0" presId="urn:microsoft.com/office/officeart/2016/7/layout/RepeatingBendingProcessNew"/>
    <dgm:cxn modelId="{E89D941E-F432-1F49-A170-A2E37E7D077A}" type="presParOf" srcId="{947904D3-CCF2-7048-8FF8-CF1374A7B9E4}" destId="{86593E2E-DAD1-7B4D-8A7A-BCFE63550F8D}" srcOrd="7" destOrd="0" presId="urn:microsoft.com/office/officeart/2016/7/layout/RepeatingBendingProcessNew"/>
    <dgm:cxn modelId="{DCFDB525-9BCA-9341-9CB7-998A60D15775}" type="presParOf" srcId="{86593E2E-DAD1-7B4D-8A7A-BCFE63550F8D}" destId="{658451FC-7832-754A-B25D-CEE5EB75F9AE}" srcOrd="0" destOrd="0" presId="urn:microsoft.com/office/officeart/2016/7/layout/RepeatingBendingProcessNew"/>
    <dgm:cxn modelId="{82005107-B1F2-5940-9351-08043A061D51}" type="presParOf" srcId="{947904D3-CCF2-7048-8FF8-CF1374A7B9E4}" destId="{5AF86EBD-FD80-FC42-A079-DD00F6580CD3}" srcOrd="8" destOrd="0" presId="urn:microsoft.com/office/officeart/2016/7/layout/RepeatingBendingProcessNew"/>
    <dgm:cxn modelId="{43D6B273-C73E-704B-9620-490DBAB9521D}" type="presParOf" srcId="{947904D3-CCF2-7048-8FF8-CF1374A7B9E4}" destId="{AD0F55FF-0379-DA4A-AFA5-860BCEE22628}" srcOrd="9" destOrd="0" presId="urn:microsoft.com/office/officeart/2016/7/layout/RepeatingBendingProcessNew"/>
    <dgm:cxn modelId="{D4E5F5C3-83F8-5148-A198-F327F5618C64}" type="presParOf" srcId="{AD0F55FF-0379-DA4A-AFA5-860BCEE22628}" destId="{172ABA61-5776-5641-A1AA-FD2558DDE0C7}" srcOrd="0" destOrd="0" presId="urn:microsoft.com/office/officeart/2016/7/layout/RepeatingBendingProcessNew"/>
    <dgm:cxn modelId="{F2F4CECD-92CF-9A4C-94F8-AD8571AA9E65}" type="presParOf" srcId="{947904D3-CCF2-7048-8FF8-CF1374A7B9E4}" destId="{03F379AB-76C5-9942-94A9-818566ABD9B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21155-E94E-41A3-921A-6987A461F3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5015BF-C00A-4C77-A842-01A5F4DED60B}">
      <dgm:prSet/>
      <dgm:spPr/>
      <dgm:t>
        <a:bodyPr/>
        <a:lstStyle/>
        <a:p>
          <a:r>
            <a:rPr lang="en-US"/>
            <a:t>A beautiful woman</a:t>
          </a:r>
        </a:p>
      </dgm:t>
    </dgm:pt>
    <dgm:pt modelId="{6AC376F3-4A90-4591-B1AF-1348B2146C8F}" type="parTrans" cxnId="{CBE7C3FC-A672-4864-B805-4EB4FB7401B2}">
      <dgm:prSet/>
      <dgm:spPr/>
      <dgm:t>
        <a:bodyPr/>
        <a:lstStyle/>
        <a:p>
          <a:endParaRPr lang="en-US"/>
        </a:p>
      </dgm:t>
    </dgm:pt>
    <dgm:pt modelId="{908B2CA5-8796-448A-979A-A3672D6D219D}" type="sibTrans" cxnId="{CBE7C3FC-A672-4864-B805-4EB4FB7401B2}">
      <dgm:prSet/>
      <dgm:spPr/>
      <dgm:t>
        <a:bodyPr/>
        <a:lstStyle/>
        <a:p>
          <a:endParaRPr lang="en-US"/>
        </a:p>
      </dgm:t>
    </dgm:pt>
    <dgm:pt modelId="{D7EA62E9-B610-449E-BCBB-C95BD3B7D6C6}">
      <dgm:prSet/>
      <dgm:spPr/>
      <dgm:t>
        <a:bodyPr/>
        <a:lstStyle/>
        <a:p>
          <a:r>
            <a:rPr lang="en-US"/>
            <a:t>The perfect cheeseburger</a:t>
          </a:r>
        </a:p>
      </dgm:t>
    </dgm:pt>
    <dgm:pt modelId="{BAD6ADD6-13CB-418C-A10D-209C88455783}" type="parTrans" cxnId="{5B4766EF-766B-4365-9904-9FBE6B499986}">
      <dgm:prSet/>
      <dgm:spPr/>
      <dgm:t>
        <a:bodyPr/>
        <a:lstStyle/>
        <a:p>
          <a:endParaRPr lang="en-US"/>
        </a:p>
      </dgm:t>
    </dgm:pt>
    <dgm:pt modelId="{14C8AD05-6530-4851-A42E-5D4342137F36}" type="sibTrans" cxnId="{5B4766EF-766B-4365-9904-9FBE6B499986}">
      <dgm:prSet/>
      <dgm:spPr/>
      <dgm:t>
        <a:bodyPr/>
        <a:lstStyle/>
        <a:p>
          <a:endParaRPr lang="en-US"/>
        </a:p>
      </dgm:t>
    </dgm:pt>
    <dgm:pt modelId="{E85BC63E-2E89-47A0-B217-F96513B8AE5B}">
      <dgm:prSet/>
      <dgm:spPr/>
      <dgm:t>
        <a:bodyPr/>
        <a:lstStyle/>
        <a:p>
          <a:r>
            <a:rPr lang="en-US"/>
            <a:t>A great touchdown pass</a:t>
          </a:r>
        </a:p>
      </dgm:t>
    </dgm:pt>
    <dgm:pt modelId="{434DE05E-2F3A-4E7A-B46F-794A73EEB9E6}" type="parTrans" cxnId="{5C851224-F448-4776-9632-571D9B9BEDD6}">
      <dgm:prSet/>
      <dgm:spPr/>
      <dgm:t>
        <a:bodyPr/>
        <a:lstStyle/>
        <a:p>
          <a:endParaRPr lang="en-US"/>
        </a:p>
      </dgm:t>
    </dgm:pt>
    <dgm:pt modelId="{F46A5DCA-0384-427C-90DF-017288887B3D}" type="sibTrans" cxnId="{5C851224-F448-4776-9632-571D9B9BEDD6}">
      <dgm:prSet/>
      <dgm:spPr/>
      <dgm:t>
        <a:bodyPr/>
        <a:lstStyle/>
        <a:p>
          <a:endParaRPr lang="en-US"/>
        </a:p>
      </dgm:t>
    </dgm:pt>
    <dgm:pt modelId="{7087D7B2-9C4A-4C4A-84ED-DA942039AF0A}">
      <dgm:prSet/>
      <dgm:spPr/>
      <dgm:t>
        <a:bodyPr/>
        <a:lstStyle/>
        <a:p>
          <a:r>
            <a:rPr lang="en-US"/>
            <a:t>A bad driver</a:t>
          </a:r>
        </a:p>
      </dgm:t>
    </dgm:pt>
    <dgm:pt modelId="{53923908-AA83-4A03-8D70-A50070B1B058}" type="parTrans" cxnId="{35D50CFD-053F-40CB-AB7F-90B9F4CBFF84}">
      <dgm:prSet/>
      <dgm:spPr/>
      <dgm:t>
        <a:bodyPr/>
        <a:lstStyle/>
        <a:p>
          <a:endParaRPr lang="en-US"/>
        </a:p>
      </dgm:t>
    </dgm:pt>
    <dgm:pt modelId="{6B6B3FA7-9644-4453-9E7B-E4C754843779}" type="sibTrans" cxnId="{35D50CFD-053F-40CB-AB7F-90B9F4CBFF84}">
      <dgm:prSet/>
      <dgm:spPr/>
      <dgm:t>
        <a:bodyPr/>
        <a:lstStyle/>
        <a:p>
          <a:endParaRPr lang="en-US"/>
        </a:p>
      </dgm:t>
    </dgm:pt>
    <dgm:pt modelId="{F8A761DA-A93F-4A6A-AE60-82EA919664D6}">
      <dgm:prSet/>
      <dgm:spPr/>
      <dgm:t>
        <a:bodyPr/>
        <a:lstStyle/>
        <a:p>
          <a:r>
            <a:rPr lang="en-US"/>
            <a:t>An ugly dog</a:t>
          </a:r>
        </a:p>
      </dgm:t>
    </dgm:pt>
    <dgm:pt modelId="{117E77AC-BE9A-4714-B705-1221CEB4C45D}" type="parTrans" cxnId="{6098CC1F-4EC8-40E3-B291-A1A4D8229172}">
      <dgm:prSet/>
      <dgm:spPr/>
      <dgm:t>
        <a:bodyPr/>
        <a:lstStyle/>
        <a:p>
          <a:endParaRPr lang="en-US"/>
        </a:p>
      </dgm:t>
    </dgm:pt>
    <dgm:pt modelId="{4182F283-EB5E-45AC-8B59-A1732D933B32}" type="sibTrans" cxnId="{6098CC1F-4EC8-40E3-B291-A1A4D8229172}">
      <dgm:prSet/>
      <dgm:spPr/>
      <dgm:t>
        <a:bodyPr/>
        <a:lstStyle/>
        <a:p>
          <a:endParaRPr lang="en-US"/>
        </a:p>
      </dgm:t>
    </dgm:pt>
    <dgm:pt modelId="{1D0E2B9B-4F6A-48D6-9A89-E3862ACC8E71}">
      <dgm:prSet/>
      <dgm:spPr/>
      <dgm:t>
        <a:bodyPr/>
        <a:lstStyle/>
        <a:p>
          <a:r>
            <a:rPr lang="en-US"/>
            <a:t>A rude relative</a:t>
          </a:r>
        </a:p>
      </dgm:t>
    </dgm:pt>
    <dgm:pt modelId="{F27A8814-682D-4945-B357-6F271174A5A6}" type="parTrans" cxnId="{9185A92B-DED5-4046-AC46-7B2518CDD9BA}">
      <dgm:prSet/>
      <dgm:spPr/>
      <dgm:t>
        <a:bodyPr/>
        <a:lstStyle/>
        <a:p>
          <a:endParaRPr lang="en-US"/>
        </a:p>
      </dgm:t>
    </dgm:pt>
    <dgm:pt modelId="{8937FC45-D03D-4B18-9DBB-9FDDE71B0F2D}" type="sibTrans" cxnId="{9185A92B-DED5-4046-AC46-7B2518CDD9BA}">
      <dgm:prSet/>
      <dgm:spPr/>
      <dgm:t>
        <a:bodyPr/>
        <a:lstStyle/>
        <a:p>
          <a:endParaRPr lang="en-US"/>
        </a:p>
      </dgm:t>
    </dgm:pt>
    <dgm:pt modelId="{53A61017-44CF-4BA7-8EF2-5D9E5D36890A}">
      <dgm:prSet/>
      <dgm:spPr/>
      <dgm:t>
        <a:bodyPr/>
        <a:lstStyle/>
        <a:p>
          <a:r>
            <a:rPr lang="en-US"/>
            <a:t>The perfect Christmas morning</a:t>
          </a:r>
        </a:p>
      </dgm:t>
    </dgm:pt>
    <dgm:pt modelId="{9EE52622-1128-4EAB-99CA-4D03BAA74C12}" type="parTrans" cxnId="{3BDCE496-82B5-40BA-A399-94D9B988E1D2}">
      <dgm:prSet/>
      <dgm:spPr/>
      <dgm:t>
        <a:bodyPr/>
        <a:lstStyle/>
        <a:p>
          <a:endParaRPr lang="en-US"/>
        </a:p>
      </dgm:t>
    </dgm:pt>
    <dgm:pt modelId="{9D073B23-6E61-45C5-9A12-E075A87B6E0F}" type="sibTrans" cxnId="{3BDCE496-82B5-40BA-A399-94D9B988E1D2}">
      <dgm:prSet/>
      <dgm:spPr/>
      <dgm:t>
        <a:bodyPr/>
        <a:lstStyle/>
        <a:p>
          <a:endParaRPr lang="en-US"/>
        </a:p>
      </dgm:t>
    </dgm:pt>
    <dgm:pt modelId="{C2E1031E-E531-4FE5-9780-19C6B21198F6}">
      <dgm:prSet/>
      <dgm:spPr/>
      <dgm:t>
        <a:bodyPr/>
        <a:lstStyle/>
        <a:p>
          <a:r>
            <a:rPr lang="en-US"/>
            <a:t>A lousy movie</a:t>
          </a:r>
        </a:p>
      </dgm:t>
    </dgm:pt>
    <dgm:pt modelId="{6E107B7E-D9EF-4A79-9065-688C236B76E5}" type="parTrans" cxnId="{D8E91E2C-8DBF-4D28-A38B-0BD67809EC0A}">
      <dgm:prSet/>
      <dgm:spPr/>
      <dgm:t>
        <a:bodyPr/>
        <a:lstStyle/>
        <a:p>
          <a:endParaRPr lang="en-US"/>
        </a:p>
      </dgm:t>
    </dgm:pt>
    <dgm:pt modelId="{73D4C305-ADDD-4DA9-9ECD-F80DD3B14986}" type="sibTrans" cxnId="{D8E91E2C-8DBF-4D28-A38B-0BD67809EC0A}">
      <dgm:prSet/>
      <dgm:spPr/>
      <dgm:t>
        <a:bodyPr/>
        <a:lstStyle/>
        <a:p>
          <a:endParaRPr lang="en-US"/>
        </a:p>
      </dgm:t>
    </dgm:pt>
    <dgm:pt modelId="{6B01D4CB-DF05-42A0-B349-144CA8CD4A0D}">
      <dgm:prSet/>
      <dgm:spPr/>
      <dgm:t>
        <a:bodyPr/>
        <a:lstStyle/>
        <a:p>
          <a:r>
            <a:rPr lang="en-US"/>
            <a:t>A crooked politician</a:t>
          </a:r>
        </a:p>
      </dgm:t>
    </dgm:pt>
    <dgm:pt modelId="{61B78BEB-A876-4F9D-B5D4-2B51657D54D8}" type="parTrans" cxnId="{279C7076-DE17-406C-ADF5-037CB96DE116}">
      <dgm:prSet/>
      <dgm:spPr/>
      <dgm:t>
        <a:bodyPr/>
        <a:lstStyle/>
        <a:p>
          <a:endParaRPr lang="en-US"/>
        </a:p>
      </dgm:t>
    </dgm:pt>
    <dgm:pt modelId="{EAE54075-990E-4AA4-A720-F9DCB13BAE0E}" type="sibTrans" cxnId="{279C7076-DE17-406C-ADF5-037CB96DE116}">
      <dgm:prSet/>
      <dgm:spPr/>
      <dgm:t>
        <a:bodyPr/>
        <a:lstStyle/>
        <a:p>
          <a:endParaRPr lang="en-US"/>
        </a:p>
      </dgm:t>
    </dgm:pt>
    <dgm:pt modelId="{17545D4F-3B31-41F2-9DC7-0CA87B794084}">
      <dgm:prSet/>
      <dgm:spPr/>
      <dgm:t>
        <a:bodyPr/>
        <a:lstStyle/>
        <a:p>
          <a:r>
            <a:rPr lang="en-US"/>
            <a:t>A disastrous blind date</a:t>
          </a:r>
        </a:p>
      </dgm:t>
    </dgm:pt>
    <dgm:pt modelId="{EB0A674B-942B-43BD-AEC2-59A87556FC7D}" type="parTrans" cxnId="{D8256973-6DB6-43F5-B502-8794A4B1D3F9}">
      <dgm:prSet/>
      <dgm:spPr/>
      <dgm:t>
        <a:bodyPr/>
        <a:lstStyle/>
        <a:p>
          <a:endParaRPr lang="en-US"/>
        </a:p>
      </dgm:t>
    </dgm:pt>
    <dgm:pt modelId="{E9EFDEEE-BC95-42C9-89B4-B19021C433D7}" type="sibTrans" cxnId="{D8256973-6DB6-43F5-B502-8794A4B1D3F9}">
      <dgm:prSet/>
      <dgm:spPr/>
      <dgm:t>
        <a:bodyPr/>
        <a:lstStyle/>
        <a:p>
          <a:endParaRPr lang="en-US"/>
        </a:p>
      </dgm:t>
    </dgm:pt>
    <dgm:pt modelId="{B122C62F-8FA1-49AB-865D-4FEC7507059D}">
      <dgm:prSet/>
      <dgm:spPr/>
      <dgm:t>
        <a:bodyPr/>
        <a:lstStyle/>
        <a:p>
          <a:r>
            <a:rPr lang="en-US"/>
            <a:t>A boring presentation</a:t>
          </a:r>
        </a:p>
      </dgm:t>
    </dgm:pt>
    <dgm:pt modelId="{F91F1A8A-4964-48D7-B4A0-E7E3B42AFE8E}" type="parTrans" cxnId="{8D947AD6-CC9A-4B27-B053-7609B7B75C32}">
      <dgm:prSet/>
      <dgm:spPr/>
      <dgm:t>
        <a:bodyPr/>
        <a:lstStyle/>
        <a:p>
          <a:endParaRPr lang="en-US"/>
        </a:p>
      </dgm:t>
    </dgm:pt>
    <dgm:pt modelId="{389B25A1-49FF-4EC7-AEDA-6C76D89C691D}" type="sibTrans" cxnId="{8D947AD6-CC9A-4B27-B053-7609B7B75C32}">
      <dgm:prSet/>
      <dgm:spPr/>
      <dgm:t>
        <a:bodyPr/>
        <a:lstStyle/>
        <a:p>
          <a:endParaRPr lang="en-US"/>
        </a:p>
      </dgm:t>
    </dgm:pt>
    <dgm:pt modelId="{5F5152D6-9B65-7246-9C0B-1C03ECA74119}" type="pres">
      <dgm:prSet presAssocID="{F0E21155-E94E-41A3-921A-6987A461F33F}" presName="vert0" presStyleCnt="0">
        <dgm:presLayoutVars>
          <dgm:dir/>
          <dgm:animOne val="branch"/>
          <dgm:animLvl val="lvl"/>
        </dgm:presLayoutVars>
      </dgm:prSet>
      <dgm:spPr/>
    </dgm:pt>
    <dgm:pt modelId="{02E5DE90-1F16-7F44-A166-63A6212AE382}" type="pres">
      <dgm:prSet presAssocID="{F95015BF-C00A-4C77-A842-01A5F4DED60B}" presName="thickLine" presStyleLbl="alignNode1" presStyleIdx="0" presStyleCnt="11"/>
      <dgm:spPr/>
    </dgm:pt>
    <dgm:pt modelId="{5A36F855-E152-9841-B2B7-71DC0A3B83CC}" type="pres">
      <dgm:prSet presAssocID="{F95015BF-C00A-4C77-A842-01A5F4DED60B}" presName="horz1" presStyleCnt="0"/>
      <dgm:spPr/>
    </dgm:pt>
    <dgm:pt modelId="{A6DB98CF-6939-BB47-B70B-DBACF9078C4A}" type="pres">
      <dgm:prSet presAssocID="{F95015BF-C00A-4C77-A842-01A5F4DED60B}" presName="tx1" presStyleLbl="revTx" presStyleIdx="0" presStyleCnt="11"/>
      <dgm:spPr/>
    </dgm:pt>
    <dgm:pt modelId="{1EB34A3E-4902-1146-8D0D-D54587A3A9C6}" type="pres">
      <dgm:prSet presAssocID="{F95015BF-C00A-4C77-A842-01A5F4DED60B}" presName="vert1" presStyleCnt="0"/>
      <dgm:spPr/>
    </dgm:pt>
    <dgm:pt modelId="{C412AEA7-31FE-334B-8AED-D245C2068D12}" type="pres">
      <dgm:prSet presAssocID="{D7EA62E9-B610-449E-BCBB-C95BD3B7D6C6}" presName="thickLine" presStyleLbl="alignNode1" presStyleIdx="1" presStyleCnt="11"/>
      <dgm:spPr/>
    </dgm:pt>
    <dgm:pt modelId="{90ED18A8-AC29-084C-BC3A-252FBFC4A652}" type="pres">
      <dgm:prSet presAssocID="{D7EA62E9-B610-449E-BCBB-C95BD3B7D6C6}" presName="horz1" presStyleCnt="0"/>
      <dgm:spPr/>
    </dgm:pt>
    <dgm:pt modelId="{4B5138F8-23D4-194C-90F6-ECAB21B27167}" type="pres">
      <dgm:prSet presAssocID="{D7EA62E9-B610-449E-BCBB-C95BD3B7D6C6}" presName="tx1" presStyleLbl="revTx" presStyleIdx="1" presStyleCnt="11"/>
      <dgm:spPr/>
    </dgm:pt>
    <dgm:pt modelId="{20FAEF06-6842-9D44-AE31-FB73F661E228}" type="pres">
      <dgm:prSet presAssocID="{D7EA62E9-B610-449E-BCBB-C95BD3B7D6C6}" presName="vert1" presStyleCnt="0"/>
      <dgm:spPr/>
    </dgm:pt>
    <dgm:pt modelId="{00715E1C-834D-DF43-9C4D-B4A910DED2E6}" type="pres">
      <dgm:prSet presAssocID="{E85BC63E-2E89-47A0-B217-F96513B8AE5B}" presName="thickLine" presStyleLbl="alignNode1" presStyleIdx="2" presStyleCnt="11"/>
      <dgm:spPr/>
    </dgm:pt>
    <dgm:pt modelId="{B30D9A50-768F-9147-BCBC-89592D4B2B1F}" type="pres">
      <dgm:prSet presAssocID="{E85BC63E-2E89-47A0-B217-F96513B8AE5B}" presName="horz1" presStyleCnt="0"/>
      <dgm:spPr/>
    </dgm:pt>
    <dgm:pt modelId="{6B3FD3DD-8DCC-464D-A85D-6432AC4635AC}" type="pres">
      <dgm:prSet presAssocID="{E85BC63E-2E89-47A0-B217-F96513B8AE5B}" presName="tx1" presStyleLbl="revTx" presStyleIdx="2" presStyleCnt="11"/>
      <dgm:spPr/>
    </dgm:pt>
    <dgm:pt modelId="{3F9EF224-D145-3B47-A162-4B01BF90FADF}" type="pres">
      <dgm:prSet presAssocID="{E85BC63E-2E89-47A0-B217-F96513B8AE5B}" presName="vert1" presStyleCnt="0"/>
      <dgm:spPr/>
    </dgm:pt>
    <dgm:pt modelId="{B3802DAD-2094-BC42-8695-2B89DAD695EF}" type="pres">
      <dgm:prSet presAssocID="{7087D7B2-9C4A-4C4A-84ED-DA942039AF0A}" presName="thickLine" presStyleLbl="alignNode1" presStyleIdx="3" presStyleCnt="11"/>
      <dgm:spPr/>
    </dgm:pt>
    <dgm:pt modelId="{87C4BE7C-7F65-0B47-AA1C-8DEEA8BE2F15}" type="pres">
      <dgm:prSet presAssocID="{7087D7B2-9C4A-4C4A-84ED-DA942039AF0A}" presName="horz1" presStyleCnt="0"/>
      <dgm:spPr/>
    </dgm:pt>
    <dgm:pt modelId="{F2B732B0-41B5-DB49-BC99-820CD3ACC296}" type="pres">
      <dgm:prSet presAssocID="{7087D7B2-9C4A-4C4A-84ED-DA942039AF0A}" presName="tx1" presStyleLbl="revTx" presStyleIdx="3" presStyleCnt="11"/>
      <dgm:spPr/>
    </dgm:pt>
    <dgm:pt modelId="{EF5F4C9F-4213-CD42-A409-E76F57193D72}" type="pres">
      <dgm:prSet presAssocID="{7087D7B2-9C4A-4C4A-84ED-DA942039AF0A}" presName="vert1" presStyleCnt="0"/>
      <dgm:spPr/>
    </dgm:pt>
    <dgm:pt modelId="{9D9E748A-AB95-424E-BF7C-EBCE2A4CACFB}" type="pres">
      <dgm:prSet presAssocID="{F8A761DA-A93F-4A6A-AE60-82EA919664D6}" presName="thickLine" presStyleLbl="alignNode1" presStyleIdx="4" presStyleCnt="11"/>
      <dgm:spPr/>
    </dgm:pt>
    <dgm:pt modelId="{693E06FD-E8CD-AF46-B232-43E0E501FFAC}" type="pres">
      <dgm:prSet presAssocID="{F8A761DA-A93F-4A6A-AE60-82EA919664D6}" presName="horz1" presStyleCnt="0"/>
      <dgm:spPr/>
    </dgm:pt>
    <dgm:pt modelId="{4E5506B2-3C7B-5047-8A51-AF2F30D8A041}" type="pres">
      <dgm:prSet presAssocID="{F8A761DA-A93F-4A6A-AE60-82EA919664D6}" presName="tx1" presStyleLbl="revTx" presStyleIdx="4" presStyleCnt="11"/>
      <dgm:spPr/>
    </dgm:pt>
    <dgm:pt modelId="{E6C6E323-4065-B242-9657-13934C83D2CB}" type="pres">
      <dgm:prSet presAssocID="{F8A761DA-A93F-4A6A-AE60-82EA919664D6}" presName="vert1" presStyleCnt="0"/>
      <dgm:spPr/>
    </dgm:pt>
    <dgm:pt modelId="{2CDC069B-D384-A647-8A67-FEE9335D65FA}" type="pres">
      <dgm:prSet presAssocID="{1D0E2B9B-4F6A-48D6-9A89-E3862ACC8E71}" presName="thickLine" presStyleLbl="alignNode1" presStyleIdx="5" presStyleCnt="11"/>
      <dgm:spPr/>
    </dgm:pt>
    <dgm:pt modelId="{BB5B2FDE-6558-714C-B216-6B2A45A52E4E}" type="pres">
      <dgm:prSet presAssocID="{1D0E2B9B-4F6A-48D6-9A89-E3862ACC8E71}" presName="horz1" presStyleCnt="0"/>
      <dgm:spPr/>
    </dgm:pt>
    <dgm:pt modelId="{96153E05-D551-064B-BF2C-BAF5F6515224}" type="pres">
      <dgm:prSet presAssocID="{1D0E2B9B-4F6A-48D6-9A89-E3862ACC8E71}" presName="tx1" presStyleLbl="revTx" presStyleIdx="5" presStyleCnt="11"/>
      <dgm:spPr/>
    </dgm:pt>
    <dgm:pt modelId="{4EF1ADB8-F805-2443-8D73-93BC4980BAEF}" type="pres">
      <dgm:prSet presAssocID="{1D0E2B9B-4F6A-48D6-9A89-E3862ACC8E71}" presName="vert1" presStyleCnt="0"/>
      <dgm:spPr/>
    </dgm:pt>
    <dgm:pt modelId="{18F5C2C0-1B61-954E-8608-47A15EAAD781}" type="pres">
      <dgm:prSet presAssocID="{53A61017-44CF-4BA7-8EF2-5D9E5D36890A}" presName="thickLine" presStyleLbl="alignNode1" presStyleIdx="6" presStyleCnt="11"/>
      <dgm:spPr/>
    </dgm:pt>
    <dgm:pt modelId="{19B3F410-1288-2C48-8285-7D40FA06B6DB}" type="pres">
      <dgm:prSet presAssocID="{53A61017-44CF-4BA7-8EF2-5D9E5D36890A}" presName="horz1" presStyleCnt="0"/>
      <dgm:spPr/>
    </dgm:pt>
    <dgm:pt modelId="{455477FB-5170-F940-B182-70E8AF17E91E}" type="pres">
      <dgm:prSet presAssocID="{53A61017-44CF-4BA7-8EF2-5D9E5D36890A}" presName="tx1" presStyleLbl="revTx" presStyleIdx="6" presStyleCnt="11"/>
      <dgm:spPr/>
    </dgm:pt>
    <dgm:pt modelId="{C138837F-886A-1847-A506-074D8B3EF731}" type="pres">
      <dgm:prSet presAssocID="{53A61017-44CF-4BA7-8EF2-5D9E5D36890A}" presName="vert1" presStyleCnt="0"/>
      <dgm:spPr/>
    </dgm:pt>
    <dgm:pt modelId="{9170C9A4-67EE-894B-B3BC-56816F714838}" type="pres">
      <dgm:prSet presAssocID="{C2E1031E-E531-4FE5-9780-19C6B21198F6}" presName="thickLine" presStyleLbl="alignNode1" presStyleIdx="7" presStyleCnt="11"/>
      <dgm:spPr/>
    </dgm:pt>
    <dgm:pt modelId="{1EA4B9A6-C92A-0D4A-876B-3ECAC873BDB6}" type="pres">
      <dgm:prSet presAssocID="{C2E1031E-E531-4FE5-9780-19C6B21198F6}" presName="horz1" presStyleCnt="0"/>
      <dgm:spPr/>
    </dgm:pt>
    <dgm:pt modelId="{5889BD8E-6C3D-104A-90D3-8C6B039BEA8C}" type="pres">
      <dgm:prSet presAssocID="{C2E1031E-E531-4FE5-9780-19C6B21198F6}" presName="tx1" presStyleLbl="revTx" presStyleIdx="7" presStyleCnt="11"/>
      <dgm:spPr/>
    </dgm:pt>
    <dgm:pt modelId="{43AACC2A-DD9D-894C-BD20-C9803CCBD01C}" type="pres">
      <dgm:prSet presAssocID="{C2E1031E-E531-4FE5-9780-19C6B21198F6}" presName="vert1" presStyleCnt="0"/>
      <dgm:spPr/>
    </dgm:pt>
    <dgm:pt modelId="{2AAEF738-0E71-344D-B7D9-7096A8CA89E8}" type="pres">
      <dgm:prSet presAssocID="{6B01D4CB-DF05-42A0-B349-144CA8CD4A0D}" presName="thickLine" presStyleLbl="alignNode1" presStyleIdx="8" presStyleCnt="11"/>
      <dgm:spPr/>
    </dgm:pt>
    <dgm:pt modelId="{5827AA25-6CA0-A840-BE0F-5950C6FE8419}" type="pres">
      <dgm:prSet presAssocID="{6B01D4CB-DF05-42A0-B349-144CA8CD4A0D}" presName="horz1" presStyleCnt="0"/>
      <dgm:spPr/>
    </dgm:pt>
    <dgm:pt modelId="{E0A44619-980F-1549-9A37-8D45B4DDB808}" type="pres">
      <dgm:prSet presAssocID="{6B01D4CB-DF05-42A0-B349-144CA8CD4A0D}" presName="tx1" presStyleLbl="revTx" presStyleIdx="8" presStyleCnt="11"/>
      <dgm:spPr/>
    </dgm:pt>
    <dgm:pt modelId="{96EEE147-E021-9D4B-98CD-980266D97244}" type="pres">
      <dgm:prSet presAssocID="{6B01D4CB-DF05-42A0-B349-144CA8CD4A0D}" presName="vert1" presStyleCnt="0"/>
      <dgm:spPr/>
    </dgm:pt>
    <dgm:pt modelId="{53B70A4C-5699-224B-B0CE-FEAC00C05021}" type="pres">
      <dgm:prSet presAssocID="{17545D4F-3B31-41F2-9DC7-0CA87B794084}" presName="thickLine" presStyleLbl="alignNode1" presStyleIdx="9" presStyleCnt="11"/>
      <dgm:spPr/>
    </dgm:pt>
    <dgm:pt modelId="{3D4C66B6-E5BF-4C4F-ADFE-A7A5244E10D3}" type="pres">
      <dgm:prSet presAssocID="{17545D4F-3B31-41F2-9DC7-0CA87B794084}" presName="horz1" presStyleCnt="0"/>
      <dgm:spPr/>
    </dgm:pt>
    <dgm:pt modelId="{1FFAC7E7-E349-E245-AF13-98E21A5FFE34}" type="pres">
      <dgm:prSet presAssocID="{17545D4F-3B31-41F2-9DC7-0CA87B794084}" presName="tx1" presStyleLbl="revTx" presStyleIdx="9" presStyleCnt="11"/>
      <dgm:spPr/>
    </dgm:pt>
    <dgm:pt modelId="{63D69B78-B9C4-6B44-892B-C81ABD7AFC2F}" type="pres">
      <dgm:prSet presAssocID="{17545D4F-3B31-41F2-9DC7-0CA87B794084}" presName="vert1" presStyleCnt="0"/>
      <dgm:spPr/>
    </dgm:pt>
    <dgm:pt modelId="{A419BD30-1FA6-BB4F-9B95-D767D397B202}" type="pres">
      <dgm:prSet presAssocID="{B122C62F-8FA1-49AB-865D-4FEC7507059D}" presName="thickLine" presStyleLbl="alignNode1" presStyleIdx="10" presStyleCnt="11"/>
      <dgm:spPr/>
    </dgm:pt>
    <dgm:pt modelId="{7F380749-0BEA-404A-81F4-264AA5C92F7B}" type="pres">
      <dgm:prSet presAssocID="{B122C62F-8FA1-49AB-865D-4FEC7507059D}" presName="horz1" presStyleCnt="0"/>
      <dgm:spPr/>
    </dgm:pt>
    <dgm:pt modelId="{DB848A85-5D5D-6B43-AE02-46695CA1DE3C}" type="pres">
      <dgm:prSet presAssocID="{B122C62F-8FA1-49AB-865D-4FEC7507059D}" presName="tx1" presStyleLbl="revTx" presStyleIdx="10" presStyleCnt="11"/>
      <dgm:spPr/>
    </dgm:pt>
    <dgm:pt modelId="{2BAC2C2F-C4C9-1449-A48C-4A961B13B764}" type="pres">
      <dgm:prSet presAssocID="{B122C62F-8FA1-49AB-865D-4FEC7507059D}" presName="vert1" presStyleCnt="0"/>
      <dgm:spPr/>
    </dgm:pt>
  </dgm:ptLst>
  <dgm:cxnLst>
    <dgm:cxn modelId="{6098CC1F-4EC8-40E3-B291-A1A4D8229172}" srcId="{F0E21155-E94E-41A3-921A-6987A461F33F}" destId="{F8A761DA-A93F-4A6A-AE60-82EA919664D6}" srcOrd="4" destOrd="0" parTransId="{117E77AC-BE9A-4714-B705-1221CEB4C45D}" sibTransId="{4182F283-EB5E-45AC-8B59-A1732D933B32}"/>
    <dgm:cxn modelId="{80AE9623-86E9-CD45-9CB0-1649178A4411}" type="presOf" srcId="{F8A761DA-A93F-4A6A-AE60-82EA919664D6}" destId="{4E5506B2-3C7B-5047-8A51-AF2F30D8A041}" srcOrd="0" destOrd="0" presId="urn:microsoft.com/office/officeart/2008/layout/LinedList"/>
    <dgm:cxn modelId="{5C851224-F448-4776-9632-571D9B9BEDD6}" srcId="{F0E21155-E94E-41A3-921A-6987A461F33F}" destId="{E85BC63E-2E89-47A0-B217-F96513B8AE5B}" srcOrd="2" destOrd="0" parTransId="{434DE05E-2F3A-4E7A-B46F-794A73EEB9E6}" sibTransId="{F46A5DCA-0384-427C-90DF-017288887B3D}"/>
    <dgm:cxn modelId="{9185A92B-DED5-4046-AC46-7B2518CDD9BA}" srcId="{F0E21155-E94E-41A3-921A-6987A461F33F}" destId="{1D0E2B9B-4F6A-48D6-9A89-E3862ACC8E71}" srcOrd="5" destOrd="0" parTransId="{F27A8814-682D-4945-B357-6F271174A5A6}" sibTransId="{8937FC45-D03D-4B18-9DBB-9FDDE71B0F2D}"/>
    <dgm:cxn modelId="{D8E91E2C-8DBF-4D28-A38B-0BD67809EC0A}" srcId="{F0E21155-E94E-41A3-921A-6987A461F33F}" destId="{C2E1031E-E531-4FE5-9780-19C6B21198F6}" srcOrd="7" destOrd="0" parTransId="{6E107B7E-D9EF-4A79-9065-688C236B76E5}" sibTransId="{73D4C305-ADDD-4DA9-9ECD-F80DD3B14986}"/>
    <dgm:cxn modelId="{9F4EC14E-5694-E440-9664-3194B5A1177E}" type="presOf" srcId="{F0E21155-E94E-41A3-921A-6987A461F33F}" destId="{5F5152D6-9B65-7246-9C0B-1C03ECA74119}" srcOrd="0" destOrd="0" presId="urn:microsoft.com/office/officeart/2008/layout/LinedList"/>
    <dgm:cxn modelId="{70C46256-367A-F547-9B98-535A63318466}" type="presOf" srcId="{D7EA62E9-B610-449E-BCBB-C95BD3B7D6C6}" destId="{4B5138F8-23D4-194C-90F6-ECAB21B27167}" srcOrd="0" destOrd="0" presId="urn:microsoft.com/office/officeart/2008/layout/LinedList"/>
    <dgm:cxn modelId="{E5105758-657C-234A-B40A-F8E2F93F593D}" type="presOf" srcId="{6B01D4CB-DF05-42A0-B349-144CA8CD4A0D}" destId="{E0A44619-980F-1549-9A37-8D45B4DDB808}" srcOrd="0" destOrd="0" presId="urn:microsoft.com/office/officeart/2008/layout/LinedList"/>
    <dgm:cxn modelId="{F2B94D5C-1F50-0C4A-A22C-22948BEF82DA}" type="presOf" srcId="{F95015BF-C00A-4C77-A842-01A5F4DED60B}" destId="{A6DB98CF-6939-BB47-B70B-DBACF9078C4A}" srcOrd="0" destOrd="0" presId="urn:microsoft.com/office/officeart/2008/layout/LinedList"/>
    <dgm:cxn modelId="{BC253F71-CB20-3045-AFD1-F140735A3A82}" type="presOf" srcId="{C2E1031E-E531-4FE5-9780-19C6B21198F6}" destId="{5889BD8E-6C3D-104A-90D3-8C6B039BEA8C}" srcOrd="0" destOrd="0" presId="urn:microsoft.com/office/officeart/2008/layout/LinedList"/>
    <dgm:cxn modelId="{D8256973-6DB6-43F5-B502-8794A4B1D3F9}" srcId="{F0E21155-E94E-41A3-921A-6987A461F33F}" destId="{17545D4F-3B31-41F2-9DC7-0CA87B794084}" srcOrd="9" destOrd="0" parTransId="{EB0A674B-942B-43BD-AEC2-59A87556FC7D}" sibTransId="{E9EFDEEE-BC95-42C9-89B4-B19021C433D7}"/>
    <dgm:cxn modelId="{279C7076-DE17-406C-ADF5-037CB96DE116}" srcId="{F0E21155-E94E-41A3-921A-6987A461F33F}" destId="{6B01D4CB-DF05-42A0-B349-144CA8CD4A0D}" srcOrd="8" destOrd="0" parTransId="{61B78BEB-A876-4F9D-B5D4-2B51657D54D8}" sibTransId="{EAE54075-990E-4AA4-A720-F9DCB13BAE0E}"/>
    <dgm:cxn modelId="{93D70880-89D6-DF40-82E8-2E4F8B820521}" type="presOf" srcId="{17545D4F-3B31-41F2-9DC7-0CA87B794084}" destId="{1FFAC7E7-E349-E245-AF13-98E21A5FFE34}" srcOrd="0" destOrd="0" presId="urn:microsoft.com/office/officeart/2008/layout/LinedList"/>
    <dgm:cxn modelId="{3BDCE496-82B5-40BA-A399-94D9B988E1D2}" srcId="{F0E21155-E94E-41A3-921A-6987A461F33F}" destId="{53A61017-44CF-4BA7-8EF2-5D9E5D36890A}" srcOrd="6" destOrd="0" parTransId="{9EE52622-1128-4EAB-99CA-4D03BAA74C12}" sibTransId="{9D073B23-6E61-45C5-9A12-E075A87B6E0F}"/>
    <dgm:cxn modelId="{0BA7FBA2-2720-FB4B-8415-4992E80B6CE2}" type="presOf" srcId="{E85BC63E-2E89-47A0-B217-F96513B8AE5B}" destId="{6B3FD3DD-8DCC-464D-A85D-6432AC4635AC}" srcOrd="0" destOrd="0" presId="urn:microsoft.com/office/officeart/2008/layout/LinedList"/>
    <dgm:cxn modelId="{D15B9AD5-2374-0749-B030-0BC94628ECCE}" type="presOf" srcId="{7087D7B2-9C4A-4C4A-84ED-DA942039AF0A}" destId="{F2B732B0-41B5-DB49-BC99-820CD3ACC296}" srcOrd="0" destOrd="0" presId="urn:microsoft.com/office/officeart/2008/layout/LinedList"/>
    <dgm:cxn modelId="{8D947AD6-CC9A-4B27-B053-7609B7B75C32}" srcId="{F0E21155-E94E-41A3-921A-6987A461F33F}" destId="{B122C62F-8FA1-49AB-865D-4FEC7507059D}" srcOrd="10" destOrd="0" parTransId="{F91F1A8A-4964-48D7-B4A0-E7E3B42AFE8E}" sibTransId="{389B25A1-49FF-4EC7-AEDA-6C76D89C691D}"/>
    <dgm:cxn modelId="{C420A6D6-AC9A-1B46-97C4-33A57D9A9AF9}" type="presOf" srcId="{B122C62F-8FA1-49AB-865D-4FEC7507059D}" destId="{DB848A85-5D5D-6B43-AE02-46695CA1DE3C}" srcOrd="0" destOrd="0" presId="urn:microsoft.com/office/officeart/2008/layout/LinedList"/>
    <dgm:cxn modelId="{242345E1-89F0-C24E-B60D-4A33F4D2D2F1}" type="presOf" srcId="{53A61017-44CF-4BA7-8EF2-5D9E5D36890A}" destId="{455477FB-5170-F940-B182-70E8AF17E91E}" srcOrd="0" destOrd="0" presId="urn:microsoft.com/office/officeart/2008/layout/LinedList"/>
    <dgm:cxn modelId="{F86702E6-35FE-D040-AFD5-B8420BE7D2AB}" type="presOf" srcId="{1D0E2B9B-4F6A-48D6-9A89-E3862ACC8E71}" destId="{96153E05-D551-064B-BF2C-BAF5F6515224}" srcOrd="0" destOrd="0" presId="urn:microsoft.com/office/officeart/2008/layout/LinedList"/>
    <dgm:cxn modelId="{5B4766EF-766B-4365-9904-9FBE6B499986}" srcId="{F0E21155-E94E-41A3-921A-6987A461F33F}" destId="{D7EA62E9-B610-449E-BCBB-C95BD3B7D6C6}" srcOrd="1" destOrd="0" parTransId="{BAD6ADD6-13CB-418C-A10D-209C88455783}" sibTransId="{14C8AD05-6530-4851-A42E-5D4342137F36}"/>
    <dgm:cxn modelId="{CBE7C3FC-A672-4864-B805-4EB4FB7401B2}" srcId="{F0E21155-E94E-41A3-921A-6987A461F33F}" destId="{F95015BF-C00A-4C77-A842-01A5F4DED60B}" srcOrd="0" destOrd="0" parTransId="{6AC376F3-4A90-4591-B1AF-1348B2146C8F}" sibTransId="{908B2CA5-8796-448A-979A-A3672D6D219D}"/>
    <dgm:cxn modelId="{35D50CFD-053F-40CB-AB7F-90B9F4CBFF84}" srcId="{F0E21155-E94E-41A3-921A-6987A461F33F}" destId="{7087D7B2-9C4A-4C4A-84ED-DA942039AF0A}" srcOrd="3" destOrd="0" parTransId="{53923908-AA83-4A03-8D70-A50070B1B058}" sibTransId="{6B6B3FA7-9644-4453-9E7B-E4C754843779}"/>
    <dgm:cxn modelId="{884C7C65-46D5-7E4F-BB92-28C3F5AFF4F3}" type="presParOf" srcId="{5F5152D6-9B65-7246-9C0B-1C03ECA74119}" destId="{02E5DE90-1F16-7F44-A166-63A6212AE382}" srcOrd="0" destOrd="0" presId="urn:microsoft.com/office/officeart/2008/layout/LinedList"/>
    <dgm:cxn modelId="{808CF42F-D449-1F42-A081-F1349552BC01}" type="presParOf" srcId="{5F5152D6-9B65-7246-9C0B-1C03ECA74119}" destId="{5A36F855-E152-9841-B2B7-71DC0A3B83CC}" srcOrd="1" destOrd="0" presId="urn:microsoft.com/office/officeart/2008/layout/LinedList"/>
    <dgm:cxn modelId="{B741ACD0-A785-4C45-AAC2-A4228E2A77B4}" type="presParOf" srcId="{5A36F855-E152-9841-B2B7-71DC0A3B83CC}" destId="{A6DB98CF-6939-BB47-B70B-DBACF9078C4A}" srcOrd="0" destOrd="0" presId="urn:microsoft.com/office/officeart/2008/layout/LinedList"/>
    <dgm:cxn modelId="{B00F05E4-C355-C34F-A325-B3AB0A19B6DE}" type="presParOf" srcId="{5A36F855-E152-9841-B2B7-71DC0A3B83CC}" destId="{1EB34A3E-4902-1146-8D0D-D54587A3A9C6}" srcOrd="1" destOrd="0" presId="urn:microsoft.com/office/officeart/2008/layout/LinedList"/>
    <dgm:cxn modelId="{ED656A26-6D4A-3947-BBB8-67957AB163C4}" type="presParOf" srcId="{5F5152D6-9B65-7246-9C0B-1C03ECA74119}" destId="{C412AEA7-31FE-334B-8AED-D245C2068D12}" srcOrd="2" destOrd="0" presId="urn:microsoft.com/office/officeart/2008/layout/LinedList"/>
    <dgm:cxn modelId="{F35966CE-C8C6-6443-B507-19BED7D0DE66}" type="presParOf" srcId="{5F5152D6-9B65-7246-9C0B-1C03ECA74119}" destId="{90ED18A8-AC29-084C-BC3A-252FBFC4A652}" srcOrd="3" destOrd="0" presId="urn:microsoft.com/office/officeart/2008/layout/LinedList"/>
    <dgm:cxn modelId="{77F97999-073F-AF4F-A36B-CBC9AFCB4692}" type="presParOf" srcId="{90ED18A8-AC29-084C-BC3A-252FBFC4A652}" destId="{4B5138F8-23D4-194C-90F6-ECAB21B27167}" srcOrd="0" destOrd="0" presId="urn:microsoft.com/office/officeart/2008/layout/LinedList"/>
    <dgm:cxn modelId="{23E1464A-1250-4141-A069-5BE79B44C60F}" type="presParOf" srcId="{90ED18A8-AC29-084C-BC3A-252FBFC4A652}" destId="{20FAEF06-6842-9D44-AE31-FB73F661E228}" srcOrd="1" destOrd="0" presId="urn:microsoft.com/office/officeart/2008/layout/LinedList"/>
    <dgm:cxn modelId="{983B6080-B63A-BE4E-8575-1D17398607D7}" type="presParOf" srcId="{5F5152D6-9B65-7246-9C0B-1C03ECA74119}" destId="{00715E1C-834D-DF43-9C4D-B4A910DED2E6}" srcOrd="4" destOrd="0" presId="urn:microsoft.com/office/officeart/2008/layout/LinedList"/>
    <dgm:cxn modelId="{48ABFA59-E4B0-D843-AF51-3F18A3F423C9}" type="presParOf" srcId="{5F5152D6-9B65-7246-9C0B-1C03ECA74119}" destId="{B30D9A50-768F-9147-BCBC-89592D4B2B1F}" srcOrd="5" destOrd="0" presId="urn:microsoft.com/office/officeart/2008/layout/LinedList"/>
    <dgm:cxn modelId="{E22C64A4-EDCC-3041-BB14-EB08A99C0CF8}" type="presParOf" srcId="{B30D9A50-768F-9147-BCBC-89592D4B2B1F}" destId="{6B3FD3DD-8DCC-464D-A85D-6432AC4635AC}" srcOrd="0" destOrd="0" presId="urn:microsoft.com/office/officeart/2008/layout/LinedList"/>
    <dgm:cxn modelId="{6AF9C1BB-EC69-2B49-A247-ED93005E61C7}" type="presParOf" srcId="{B30D9A50-768F-9147-BCBC-89592D4B2B1F}" destId="{3F9EF224-D145-3B47-A162-4B01BF90FADF}" srcOrd="1" destOrd="0" presId="urn:microsoft.com/office/officeart/2008/layout/LinedList"/>
    <dgm:cxn modelId="{C57AA558-DF30-904B-AA10-14B3AC3C5F4D}" type="presParOf" srcId="{5F5152D6-9B65-7246-9C0B-1C03ECA74119}" destId="{B3802DAD-2094-BC42-8695-2B89DAD695EF}" srcOrd="6" destOrd="0" presId="urn:microsoft.com/office/officeart/2008/layout/LinedList"/>
    <dgm:cxn modelId="{765D7CC6-9ECD-7946-8D69-BC78DB87CC58}" type="presParOf" srcId="{5F5152D6-9B65-7246-9C0B-1C03ECA74119}" destId="{87C4BE7C-7F65-0B47-AA1C-8DEEA8BE2F15}" srcOrd="7" destOrd="0" presId="urn:microsoft.com/office/officeart/2008/layout/LinedList"/>
    <dgm:cxn modelId="{A3938E54-7071-ED4C-B38B-C0A19116F752}" type="presParOf" srcId="{87C4BE7C-7F65-0B47-AA1C-8DEEA8BE2F15}" destId="{F2B732B0-41B5-DB49-BC99-820CD3ACC296}" srcOrd="0" destOrd="0" presId="urn:microsoft.com/office/officeart/2008/layout/LinedList"/>
    <dgm:cxn modelId="{A941D1E2-7BD5-B14A-9CA7-B95458198B2E}" type="presParOf" srcId="{87C4BE7C-7F65-0B47-AA1C-8DEEA8BE2F15}" destId="{EF5F4C9F-4213-CD42-A409-E76F57193D72}" srcOrd="1" destOrd="0" presId="urn:microsoft.com/office/officeart/2008/layout/LinedList"/>
    <dgm:cxn modelId="{85CF4172-2DBA-EF4E-AEBE-6A448470AD45}" type="presParOf" srcId="{5F5152D6-9B65-7246-9C0B-1C03ECA74119}" destId="{9D9E748A-AB95-424E-BF7C-EBCE2A4CACFB}" srcOrd="8" destOrd="0" presId="urn:microsoft.com/office/officeart/2008/layout/LinedList"/>
    <dgm:cxn modelId="{41EB41F0-A8D1-9F42-A58C-FF8C990033A4}" type="presParOf" srcId="{5F5152D6-9B65-7246-9C0B-1C03ECA74119}" destId="{693E06FD-E8CD-AF46-B232-43E0E501FFAC}" srcOrd="9" destOrd="0" presId="urn:microsoft.com/office/officeart/2008/layout/LinedList"/>
    <dgm:cxn modelId="{B49CA407-6311-9C47-B9F7-2413DC238787}" type="presParOf" srcId="{693E06FD-E8CD-AF46-B232-43E0E501FFAC}" destId="{4E5506B2-3C7B-5047-8A51-AF2F30D8A041}" srcOrd="0" destOrd="0" presId="urn:microsoft.com/office/officeart/2008/layout/LinedList"/>
    <dgm:cxn modelId="{F9F3A0BB-BD62-CE4F-B40F-6DC9085F974D}" type="presParOf" srcId="{693E06FD-E8CD-AF46-B232-43E0E501FFAC}" destId="{E6C6E323-4065-B242-9657-13934C83D2CB}" srcOrd="1" destOrd="0" presId="urn:microsoft.com/office/officeart/2008/layout/LinedList"/>
    <dgm:cxn modelId="{3B55C2FB-5BFD-9948-8CE7-4B9AAFA8A822}" type="presParOf" srcId="{5F5152D6-9B65-7246-9C0B-1C03ECA74119}" destId="{2CDC069B-D384-A647-8A67-FEE9335D65FA}" srcOrd="10" destOrd="0" presId="urn:microsoft.com/office/officeart/2008/layout/LinedList"/>
    <dgm:cxn modelId="{154BB3FE-6406-6447-A4CE-84E4224E1E02}" type="presParOf" srcId="{5F5152D6-9B65-7246-9C0B-1C03ECA74119}" destId="{BB5B2FDE-6558-714C-B216-6B2A45A52E4E}" srcOrd="11" destOrd="0" presId="urn:microsoft.com/office/officeart/2008/layout/LinedList"/>
    <dgm:cxn modelId="{403EBC3A-8B56-574D-A9F5-AE8889690381}" type="presParOf" srcId="{BB5B2FDE-6558-714C-B216-6B2A45A52E4E}" destId="{96153E05-D551-064B-BF2C-BAF5F6515224}" srcOrd="0" destOrd="0" presId="urn:microsoft.com/office/officeart/2008/layout/LinedList"/>
    <dgm:cxn modelId="{B8D32546-770D-3045-BCFE-1626A4361F9D}" type="presParOf" srcId="{BB5B2FDE-6558-714C-B216-6B2A45A52E4E}" destId="{4EF1ADB8-F805-2443-8D73-93BC4980BAEF}" srcOrd="1" destOrd="0" presId="urn:microsoft.com/office/officeart/2008/layout/LinedList"/>
    <dgm:cxn modelId="{2C78C35A-2979-A540-BEB4-2021E43EABBE}" type="presParOf" srcId="{5F5152D6-9B65-7246-9C0B-1C03ECA74119}" destId="{18F5C2C0-1B61-954E-8608-47A15EAAD781}" srcOrd="12" destOrd="0" presId="urn:microsoft.com/office/officeart/2008/layout/LinedList"/>
    <dgm:cxn modelId="{F69C8751-FDFF-6643-9FAD-C9F5A4814FB9}" type="presParOf" srcId="{5F5152D6-9B65-7246-9C0B-1C03ECA74119}" destId="{19B3F410-1288-2C48-8285-7D40FA06B6DB}" srcOrd="13" destOrd="0" presId="urn:microsoft.com/office/officeart/2008/layout/LinedList"/>
    <dgm:cxn modelId="{C36B59E5-62AB-0E42-8BBC-793ED15B0D92}" type="presParOf" srcId="{19B3F410-1288-2C48-8285-7D40FA06B6DB}" destId="{455477FB-5170-F940-B182-70E8AF17E91E}" srcOrd="0" destOrd="0" presId="urn:microsoft.com/office/officeart/2008/layout/LinedList"/>
    <dgm:cxn modelId="{1F41EF1A-6D18-9D4A-812A-E7EB41098719}" type="presParOf" srcId="{19B3F410-1288-2C48-8285-7D40FA06B6DB}" destId="{C138837F-886A-1847-A506-074D8B3EF731}" srcOrd="1" destOrd="0" presId="urn:microsoft.com/office/officeart/2008/layout/LinedList"/>
    <dgm:cxn modelId="{7B0EABE7-3FCE-DC43-A88C-958BD3C026BB}" type="presParOf" srcId="{5F5152D6-9B65-7246-9C0B-1C03ECA74119}" destId="{9170C9A4-67EE-894B-B3BC-56816F714838}" srcOrd="14" destOrd="0" presId="urn:microsoft.com/office/officeart/2008/layout/LinedList"/>
    <dgm:cxn modelId="{5123E356-88A5-094F-A972-37A04BFC80E2}" type="presParOf" srcId="{5F5152D6-9B65-7246-9C0B-1C03ECA74119}" destId="{1EA4B9A6-C92A-0D4A-876B-3ECAC873BDB6}" srcOrd="15" destOrd="0" presId="urn:microsoft.com/office/officeart/2008/layout/LinedList"/>
    <dgm:cxn modelId="{10048217-EC7B-A34E-B675-C4F0DFB6E3D1}" type="presParOf" srcId="{1EA4B9A6-C92A-0D4A-876B-3ECAC873BDB6}" destId="{5889BD8E-6C3D-104A-90D3-8C6B039BEA8C}" srcOrd="0" destOrd="0" presId="urn:microsoft.com/office/officeart/2008/layout/LinedList"/>
    <dgm:cxn modelId="{1A33A9C2-7DF7-C548-BD65-5D87A9EA0343}" type="presParOf" srcId="{1EA4B9A6-C92A-0D4A-876B-3ECAC873BDB6}" destId="{43AACC2A-DD9D-894C-BD20-C9803CCBD01C}" srcOrd="1" destOrd="0" presId="urn:microsoft.com/office/officeart/2008/layout/LinedList"/>
    <dgm:cxn modelId="{751A2066-1053-5C41-B239-85A5E4690C95}" type="presParOf" srcId="{5F5152D6-9B65-7246-9C0B-1C03ECA74119}" destId="{2AAEF738-0E71-344D-B7D9-7096A8CA89E8}" srcOrd="16" destOrd="0" presId="urn:microsoft.com/office/officeart/2008/layout/LinedList"/>
    <dgm:cxn modelId="{01FCE9DB-26A2-8847-B650-A57C54745C6A}" type="presParOf" srcId="{5F5152D6-9B65-7246-9C0B-1C03ECA74119}" destId="{5827AA25-6CA0-A840-BE0F-5950C6FE8419}" srcOrd="17" destOrd="0" presId="urn:microsoft.com/office/officeart/2008/layout/LinedList"/>
    <dgm:cxn modelId="{6914DC29-B261-9549-9625-81002356E6F2}" type="presParOf" srcId="{5827AA25-6CA0-A840-BE0F-5950C6FE8419}" destId="{E0A44619-980F-1549-9A37-8D45B4DDB808}" srcOrd="0" destOrd="0" presId="urn:microsoft.com/office/officeart/2008/layout/LinedList"/>
    <dgm:cxn modelId="{522A4176-89D7-9E46-B557-68B111960F79}" type="presParOf" srcId="{5827AA25-6CA0-A840-BE0F-5950C6FE8419}" destId="{96EEE147-E021-9D4B-98CD-980266D97244}" srcOrd="1" destOrd="0" presId="urn:microsoft.com/office/officeart/2008/layout/LinedList"/>
    <dgm:cxn modelId="{F6F6E1F1-551B-A24B-AF17-3CCFED7037F8}" type="presParOf" srcId="{5F5152D6-9B65-7246-9C0B-1C03ECA74119}" destId="{53B70A4C-5699-224B-B0CE-FEAC00C05021}" srcOrd="18" destOrd="0" presId="urn:microsoft.com/office/officeart/2008/layout/LinedList"/>
    <dgm:cxn modelId="{7C53481A-C92F-CD44-8E12-5EE4B75945C3}" type="presParOf" srcId="{5F5152D6-9B65-7246-9C0B-1C03ECA74119}" destId="{3D4C66B6-E5BF-4C4F-ADFE-A7A5244E10D3}" srcOrd="19" destOrd="0" presId="urn:microsoft.com/office/officeart/2008/layout/LinedList"/>
    <dgm:cxn modelId="{D2AB88AE-751B-EF4E-82C4-4C0EF9ED034E}" type="presParOf" srcId="{3D4C66B6-E5BF-4C4F-ADFE-A7A5244E10D3}" destId="{1FFAC7E7-E349-E245-AF13-98E21A5FFE34}" srcOrd="0" destOrd="0" presId="urn:microsoft.com/office/officeart/2008/layout/LinedList"/>
    <dgm:cxn modelId="{47FEB6DA-E561-0D48-9BFE-957FEBBC626F}" type="presParOf" srcId="{3D4C66B6-E5BF-4C4F-ADFE-A7A5244E10D3}" destId="{63D69B78-B9C4-6B44-892B-C81ABD7AFC2F}" srcOrd="1" destOrd="0" presId="urn:microsoft.com/office/officeart/2008/layout/LinedList"/>
    <dgm:cxn modelId="{CB829893-6876-E64C-A63E-5393149B68C2}" type="presParOf" srcId="{5F5152D6-9B65-7246-9C0B-1C03ECA74119}" destId="{A419BD30-1FA6-BB4F-9B95-D767D397B202}" srcOrd="20" destOrd="0" presId="urn:microsoft.com/office/officeart/2008/layout/LinedList"/>
    <dgm:cxn modelId="{C3B0AFD9-E159-7D4C-85CA-607771DC59D8}" type="presParOf" srcId="{5F5152D6-9B65-7246-9C0B-1C03ECA74119}" destId="{7F380749-0BEA-404A-81F4-264AA5C92F7B}" srcOrd="21" destOrd="0" presId="urn:microsoft.com/office/officeart/2008/layout/LinedList"/>
    <dgm:cxn modelId="{D892CDA7-6F20-134B-AC8B-5FA404BDFEA9}" type="presParOf" srcId="{7F380749-0BEA-404A-81F4-264AA5C92F7B}" destId="{DB848A85-5D5D-6B43-AE02-46695CA1DE3C}" srcOrd="0" destOrd="0" presId="urn:microsoft.com/office/officeart/2008/layout/LinedList"/>
    <dgm:cxn modelId="{6E28DDF1-F72D-654B-95C5-88D0534F4A39}" type="presParOf" srcId="{7F380749-0BEA-404A-81F4-264AA5C92F7B}" destId="{2BAC2C2F-C4C9-1449-A48C-4A961B13B7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85B7C-C4FD-433D-AC68-C749411D053F}">
      <dsp:nvSpPr>
        <dsp:cNvPr id="0" name=""/>
        <dsp:cNvSpPr/>
      </dsp:nvSpPr>
      <dsp:spPr>
        <a:xfrm>
          <a:off x="645832" y="645669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E112-D931-4D60-8995-99A076DC634E}">
      <dsp:nvSpPr>
        <dsp:cNvPr id="0" name=""/>
        <dsp:cNvSpPr/>
      </dsp:nvSpPr>
      <dsp:spPr>
        <a:xfrm>
          <a:off x="1026082" y="1025919"/>
          <a:ext cx="1023749" cy="102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1E11B-74B0-434C-B076-00390DAE6703}">
      <dsp:nvSpPr>
        <dsp:cNvPr id="0" name=""/>
        <dsp:cNvSpPr/>
      </dsp:nvSpPr>
      <dsp:spPr>
        <a:xfrm>
          <a:off x="75457" y="2985669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>
              <a:solidFill>
                <a:schemeClr val="tx1"/>
              </a:solidFill>
            </a:rPr>
            <a:t>topics you think the audience will be most interested in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75457" y="2985669"/>
        <a:ext cx="2925000" cy="720000"/>
      </dsp:txXfrm>
    </dsp:sp>
    <dsp:sp modelId="{F29AFF30-83A2-476F-A3BB-D81688ABA3C4}">
      <dsp:nvSpPr>
        <dsp:cNvPr id="0" name=""/>
        <dsp:cNvSpPr/>
      </dsp:nvSpPr>
      <dsp:spPr>
        <a:xfrm>
          <a:off x="4082707" y="552144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51018-537F-4D52-8348-C13344C9195D}">
      <dsp:nvSpPr>
        <dsp:cNvPr id="0" name=""/>
        <dsp:cNvSpPr/>
      </dsp:nvSpPr>
      <dsp:spPr>
        <a:xfrm>
          <a:off x="4462957" y="932394"/>
          <a:ext cx="1023749" cy="102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7CD7B-0396-46DF-B7E8-53CCC80B200B}">
      <dsp:nvSpPr>
        <dsp:cNvPr id="0" name=""/>
        <dsp:cNvSpPr/>
      </dsp:nvSpPr>
      <dsp:spPr>
        <a:xfrm>
          <a:off x="3512332" y="2705095"/>
          <a:ext cx="2925000" cy="109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>
              <a:solidFill>
                <a:schemeClr val="tx1"/>
              </a:solidFill>
            </a:rPr>
            <a:t>and / or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512332" y="2705095"/>
        <a:ext cx="2925000" cy="1094097"/>
      </dsp:txXfrm>
    </dsp:sp>
    <dsp:sp modelId="{35DDFD28-B9DE-40B4-98E4-1CE9864855EC}">
      <dsp:nvSpPr>
        <dsp:cNvPr id="0" name=""/>
        <dsp:cNvSpPr/>
      </dsp:nvSpPr>
      <dsp:spPr>
        <a:xfrm>
          <a:off x="7519582" y="645669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F2EEE-C1EE-49BF-B7FC-4DF7157ED0FF}">
      <dsp:nvSpPr>
        <dsp:cNvPr id="0" name=""/>
        <dsp:cNvSpPr/>
      </dsp:nvSpPr>
      <dsp:spPr>
        <a:xfrm>
          <a:off x="7899832" y="1025919"/>
          <a:ext cx="1023749" cy="1023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CD67C-0704-4571-AE05-6FD7BD59A30D}">
      <dsp:nvSpPr>
        <dsp:cNvPr id="0" name=""/>
        <dsp:cNvSpPr/>
      </dsp:nvSpPr>
      <dsp:spPr>
        <a:xfrm>
          <a:off x="6949207" y="2985669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>
              <a:solidFill>
                <a:schemeClr val="tx1"/>
              </a:solidFill>
            </a:rPr>
            <a:t>topics you are most interested in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949207" y="2985669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C5C9-6739-E54A-BA92-B8408415BC3C}">
      <dsp:nvSpPr>
        <dsp:cNvPr id="0" name=""/>
        <dsp:cNvSpPr/>
      </dsp:nvSpPr>
      <dsp:spPr>
        <a:xfrm>
          <a:off x="0" y="590675"/>
          <a:ext cx="1302034" cy="78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…rejection</a:t>
          </a:r>
        </a:p>
      </dsp:txBody>
      <dsp:txXfrm>
        <a:off x="0" y="590675"/>
        <a:ext cx="1302034" cy="781220"/>
      </dsp:txXfrm>
    </dsp:sp>
    <dsp:sp modelId="{E574B65A-14D0-5947-A790-DCE8438099E1}">
      <dsp:nvSpPr>
        <dsp:cNvPr id="0" name=""/>
        <dsp:cNvSpPr/>
      </dsp:nvSpPr>
      <dsp:spPr>
        <a:xfrm>
          <a:off x="1432237" y="590675"/>
          <a:ext cx="1302034" cy="781220"/>
        </a:xfrm>
        <a:prstGeom prst="rect">
          <a:avLst/>
        </a:prstGeom>
        <a:solidFill>
          <a:schemeClr val="accent2">
            <a:hueOff val="-166342"/>
            <a:satOff val="1027"/>
            <a:lumOff val="-14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…critique</a:t>
          </a:r>
        </a:p>
      </dsp:txBody>
      <dsp:txXfrm>
        <a:off x="1432237" y="590675"/>
        <a:ext cx="1302034" cy="781220"/>
      </dsp:txXfrm>
    </dsp:sp>
    <dsp:sp modelId="{D296878A-EE7E-9F40-B86D-2ED475A7FCEB}">
      <dsp:nvSpPr>
        <dsp:cNvPr id="0" name=""/>
        <dsp:cNvSpPr/>
      </dsp:nvSpPr>
      <dsp:spPr>
        <a:xfrm>
          <a:off x="2864474" y="590675"/>
          <a:ext cx="1302034" cy="781220"/>
        </a:xfrm>
        <a:prstGeom prst="rect">
          <a:avLst/>
        </a:prstGeom>
        <a:solidFill>
          <a:schemeClr val="accent2">
            <a:hueOff val="-332684"/>
            <a:satOff val="2054"/>
            <a:lumOff val="-294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…family</a:t>
          </a:r>
        </a:p>
      </dsp:txBody>
      <dsp:txXfrm>
        <a:off x="2864474" y="590675"/>
        <a:ext cx="1302034" cy="781220"/>
      </dsp:txXfrm>
    </dsp:sp>
    <dsp:sp modelId="{81E50D1F-C0FA-C64A-9AB4-F4CD7104A628}">
      <dsp:nvSpPr>
        <dsp:cNvPr id="0" name=""/>
        <dsp:cNvSpPr/>
      </dsp:nvSpPr>
      <dsp:spPr>
        <a:xfrm>
          <a:off x="0" y="1502099"/>
          <a:ext cx="1302034" cy="781220"/>
        </a:xfrm>
        <a:prstGeom prst="rect">
          <a:avLst/>
        </a:prstGeom>
        <a:solidFill>
          <a:schemeClr val="accent2">
            <a:hueOff val="-499026"/>
            <a:satOff val="3081"/>
            <a:lumOff val="-44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…the boss</a:t>
          </a:r>
        </a:p>
      </dsp:txBody>
      <dsp:txXfrm>
        <a:off x="0" y="1502099"/>
        <a:ext cx="1302034" cy="781220"/>
      </dsp:txXfrm>
    </dsp:sp>
    <dsp:sp modelId="{505716F7-2E58-4143-B92B-7E23CCE5EA4C}">
      <dsp:nvSpPr>
        <dsp:cNvPr id="0" name=""/>
        <dsp:cNvSpPr/>
      </dsp:nvSpPr>
      <dsp:spPr>
        <a:xfrm>
          <a:off x="1432237" y="1502099"/>
          <a:ext cx="1302034" cy="781220"/>
        </a:xfrm>
        <a:prstGeom prst="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…failure</a:t>
          </a:r>
        </a:p>
      </dsp:txBody>
      <dsp:txXfrm>
        <a:off x="1432237" y="1502099"/>
        <a:ext cx="1302034" cy="781220"/>
      </dsp:txXfrm>
    </dsp:sp>
    <dsp:sp modelId="{3CD32BD4-B3F0-2E4E-B216-A3E97818FC7A}">
      <dsp:nvSpPr>
        <dsp:cNvPr id="0" name=""/>
        <dsp:cNvSpPr/>
      </dsp:nvSpPr>
      <dsp:spPr>
        <a:xfrm>
          <a:off x="2864474" y="1502099"/>
          <a:ext cx="1302034" cy="781220"/>
        </a:xfrm>
        <a:prstGeom prst="rect">
          <a:avLst/>
        </a:prstGeom>
        <a:solidFill>
          <a:schemeClr val="accent2">
            <a:hueOff val="-831709"/>
            <a:satOff val="5135"/>
            <a:lumOff val="-735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…exposure</a:t>
          </a:r>
        </a:p>
      </dsp:txBody>
      <dsp:txXfrm>
        <a:off x="2864474" y="1502099"/>
        <a:ext cx="1302034" cy="781220"/>
      </dsp:txXfrm>
    </dsp:sp>
    <dsp:sp modelId="{48D92307-072B-7F47-B77D-D2634709C9A5}">
      <dsp:nvSpPr>
        <dsp:cNvPr id="0" name=""/>
        <dsp:cNvSpPr/>
      </dsp:nvSpPr>
      <dsp:spPr>
        <a:xfrm>
          <a:off x="0" y="2413523"/>
          <a:ext cx="1302034" cy="781220"/>
        </a:xfrm>
        <a:prstGeom prst="rect">
          <a:avLst/>
        </a:prstGeom>
        <a:solidFill>
          <a:schemeClr val="accent2">
            <a:hueOff val="-998051"/>
            <a:satOff val="6162"/>
            <a:lumOff val="-882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…vulnerability</a:t>
          </a:r>
        </a:p>
      </dsp:txBody>
      <dsp:txXfrm>
        <a:off x="0" y="2413523"/>
        <a:ext cx="1302034" cy="781220"/>
      </dsp:txXfrm>
    </dsp:sp>
    <dsp:sp modelId="{DB99FE89-0D41-0446-AB97-4329290E80BC}">
      <dsp:nvSpPr>
        <dsp:cNvPr id="0" name=""/>
        <dsp:cNvSpPr/>
      </dsp:nvSpPr>
      <dsp:spPr>
        <a:xfrm>
          <a:off x="1432237" y="2413523"/>
          <a:ext cx="1302034" cy="781220"/>
        </a:xfrm>
        <a:prstGeom prst="rect">
          <a:avLst/>
        </a:prstGeom>
        <a:solidFill>
          <a:schemeClr val="accent2">
            <a:hueOff val="-1164393"/>
            <a:satOff val="7189"/>
            <a:lumOff val="-1029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…stupidity</a:t>
          </a:r>
        </a:p>
      </dsp:txBody>
      <dsp:txXfrm>
        <a:off x="1432237" y="2413523"/>
        <a:ext cx="1302034" cy="781220"/>
      </dsp:txXfrm>
    </dsp:sp>
    <dsp:sp modelId="{AC9CAE7D-D25F-D543-AC37-982C053F7459}">
      <dsp:nvSpPr>
        <dsp:cNvPr id="0" name=""/>
        <dsp:cNvSpPr/>
      </dsp:nvSpPr>
      <dsp:spPr>
        <a:xfrm>
          <a:off x="2864474" y="2413523"/>
          <a:ext cx="1302034" cy="781220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…embarrassment</a:t>
          </a:r>
        </a:p>
      </dsp:txBody>
      <dsp:txXfrm>
        <a:off x="2864474" y="2413523"/>
        <a:ext cx="1302034" cy="781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040A-52F8-DE4A-B3B5-BA95C8DE0511}">
      <dsp:nvSpPr>
        <dsp:cNvPr id="0" name=""/>
        <dsp:cNvSpPr/>
      </dsp:nvSpPr>
      <dsp:spPr>
        <a:xfrm>
          <a:off x="3742727" y="728489"/>
          <a:ext cx="56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14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8016" y="771255"/>
        <a:ext cx="29535" cy="5907"/>
      </dsp:txXfrm>
    </dsp:sp>
    <dsp:sp modelId="{A2D8BD14-2C6A-C843-BEDE-48282252301E}">
      <dsp:nvSpPr>
        <dsp:cNvPr id="0" name=""/>
        <dsp:cNvSpPr/>
      </dsp:nvSpPr>
      <dsp:spPr>
        <a:xfrm>
          <a:off x="1176202" y="3711"/>
          <a:ext cx="2568325" cy="1540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1: “</a:t>
          </a:r>
          <a:r>
            <a:rPr lang="en-US" sz="1800" b="1" kern="1200" dirty="0"/>
            <a:t>MADMAN</a:t>
          </a:r>
          <a:r>
            <a:rPr lang="en-US" sz="1800" kern="1200" dirty="0"/>
            <a:t>” </a:t>
          </a:r>
        </a:p>
      </dsp:txBody>
      <dsp:txXfrm>
        <a:off x="1176202" y="3711"/>
        <a:ext cx="2568325" cy="1540995"/>
      </dsp:txXfrm>
    </dsp:sp>
    <dsp:sp modelId="{DB17FE5F-E2F5-A64E-A548-A59DEA25937F}">
      <dsp:nvSpPr>
        <dsp:cNvPr id="0" name=""/>
        <dsp:cNvSpPr/>
      </dsp:nvSpPr>
      <dsp:spPr>
        <a:xfrm>
          <a:off x="2460364" y="1542906"/>
          <a:ext cx="3159039" cy="560114"/>
        </a:xfrm>
        <a:custGeom>
          <a:avLst/>
          <a:gdLst/>
          <a:ahLst/>
          <a:cxnLst/>
          <a:rect l="0" t="0" r="0" b="0"/>
          <a:pathLst>
            <a:path>
              <a:moveTo>
                <a:pt x="3159039" y="0"/>
              </a:moveTo>
              <a:lnTo>
                <a:pt x="3159039" y="297157"/>
              </a:lnTo>
              <a:lnTo>
                <a:pt x="0" y="297157"/>
              </a:lnTo>
              <a:lnTo>
                <a:pt x="0" y="560114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9539" y="1820010"/>
        <a:ext cx="160689" cy="5907"/>
      </dsp:txXfrm>
    </dsp:sp>
    <dsp:sp modelId="{42A15E04-1571-0C48-8AC6-E0A7A5FDEEC5}">
      <dsp:nvSpPr>
        <dsp:cNvPr id="0" name=""/>
        <dsp:cNvSpPr/>
      </dsp:nvSpPr>
      <dsp:spPr>
        <a:xfrm>
          <a:off x="4335241" y="3711"/>
          <a:ext cx="2568325" cy="15409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is where the ideas flow; anything goes, no judging!</a:t>
          </a:r>
        </a:p>
      </dsp:txBody>
      <dsp:txXfrm>
        <a:off x="4335241" y="3711"/>
        <a:ext cx="2568325" cy="1540995"/>
      </dsp:txXfrm>
    </dsp:sp>
    <dsp:sp modelId="{3676E908-2B94-2544-9255-66A4FAFFD7C0}">
      <dsp:nvSpPr>
        <dsp:cNvPr id="0" name=""/>
        <dsp:cNvSpPr/>
      </dsp:nvSpPr>
      <dsp:spPr>
        <a:xfrm>
          <a:off x="3742727" y="2860199"/>
          <a:ext cx="56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14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8016" y="2902965"/>
        <a:ext cx="29535" cy="5907"/>
      </dsp:txXfrm>
    </dsp:sp>
    <dsp:sp modelId="{CE716489-FA77-4542-BC05-A15CEAC63487}">
      <dsp:nvSpPr>
        <dsp:cNvPr id="0" name=""/>
        <dsp:cNvSpPr/>
      </dsp:nvSpPr>
      <dsp:spPr>
        <a:xfrm>
          <a:off x="1176202" y="2135421"/>
          <a:ext cx="2568325" cy="15409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2: “</a:t>
          </a:r>
          <a:r>
            <a:rPr lang="en-US" sz="1800" b="1" kern="1200" dirty="0"/>
            <a:t>CRITIC</a:t>
          </a:r>
          <a:r>
            <a:rPr lang="en-US" sz="1800" kern="1200" dirty="0"/>
            <a:t>”</a:t>
          </a:r>
        </a:p>
      </dsp:txBody>
      <dsp:txXfrm>
        <a:off x="1176202" y="2135421"/>
        <a:ext cx="2568325" cy="1540995"/>
      </dsp:txXfrm>
    </dsp:sp>
    <dsp:sp modelId="{86593E2E-DAD1-7B4D-8A7A-BCFE63550F8D}">
      <dsp:nvSpPr>
        <dsp:cNvPr id="0" name=""/>
        <dsp:cNvSpPr/>
      </dsp:nvSpPr>
      <dsp:spPr>
        <a:xfrm>
          <a:off x="2460364" y="3674616"/>
          <a:ext cx="3159039" cy="560114"/>
        </a:xfrm>
        <a:custGeom>
          <a:avLst/>
          <a:gdLst/>
          <a:ahLst/>
          <a:cxnLst/>
          <a:rect l="0" t="0" r="0" b="0"/>
          <a:pathLst>
            <a:path>
              <a:moveTo>
                <a:pt x="3159039" y="0"/>
              </a:moveTo>
              <a:lnTo>
                <a:pt x="3159039" y="297157"/>
              </a:lnTo>
              <a:lnTo>
                <a:pt x="0" y="297157"/>
              </a:lnTo>
              <a:lnTo>
                <a:pt x="0" y="560114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9539" y="3951720"/>
        <a:ext cx="160689" cy="5907"/>
      </dsp:txXfrm>
    </dsp:sp>
    <dsp:sp modelId="{82D9D364-1DAD-2447-A005-21B434DD2F38}">
      <dsp:nvSpPr>
        <dsp:cNvPr id="0" name=""/>
        <dsp:cNvSpPr/>
      </dsp:nvSpPr>
      <dsp:spPr>
        <a:xfrm>
          <a:off x="4335241" y="2135421"/>
          <a:ext cx="2568325" cy="1540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is where you start honing in on the topics you find most interesting; it’s okay to start judging</a:t>
          </a:r>
        </a:p>
      </dsp:txBody>
      <dsp:txXfrm>
        <a:off x="4335241" y="2135421"/>
        <a:ext cx="2568325" cy="1540995"/>
      </dsp:txXfrm>
    </dsp:sp>
    <dsp:sp modelId="{AD0F55FF-0379-DA4A-AFA5-860BCEE22628}">
      <dsp:nvSpPr>
        <dsp:cNvPr id="0" name=""/>
        <dsp:cNvSpPr/>
      </dsp:nvSpPr>
      <dsp:spPr>
        <a:xfrm>
          <a:off x="3742727" y="4991908"/>
          <a:ext cx="56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14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8016" y="5034675"/>
        <a:ext cx="29535" cy="5907"/>
      </dsp:txXfrm>
    </dsp:sp>
    <dsp:sp modelId="{5AF86EBD-FD80-FC42-A079-DD00F6580CD3}">
      <dsp:nvSpPr>
        <dsp:cNvPr id="0" name=""/>
        <dsp:cNvSpPr/>
      </dsp:nvSpPr>
      <dsp:spPr>
        <a:xfrm>
          <a:off x="1176202" y="4267131"/>
          <a:ext cx="2568325" cy="1540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3: “</a:t>
          </a:r>
          <a:r>
            <a:rPr lang="en-US" sz="1800" b="1" kern="1200" dirty="0"/>
            <a:t>ARTIST</a:t>
          </a:r>
          <a:r>
            <a:rPr lang="en-US" sz="1800" kern="1200" dirty="0"/>
            <a:t>”</a:t>
          </a:r>
        </a:p>
      </dsp:txBody>
      <dsp:txXfrm>
        <a:off x="1176202" y="4267131"/>
        <a:ext cx="2568325" cy="1540995"/>
      </dsp:txXfrm>
    </dsp:sp>
    <dsp:sp modelId="{03F379AB-76C5-9942-94A9-818566ABD9B3}">
      <dsp:nvSpPr>
        <dsp:cNvPr id="0" name=""/>
        <dsp:cNvSpPr/>
      </dsp:nvSpPr>
      <dsp:spPr>
        <a:xfrm>
          <a:off x="4335241" y="4267131"/>
          <a:ext cx="2568325" cy="1540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50" tIns="132102" rIns="125850" bIns="1321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is where you determine how you want to present the idea to your fans</a:t>
          </a:r>
        </a:p>
      </dsp:txBody>
      <dsp:txXfrm>
        <a:off x="4335241" y="4267131"/>
        <a:ext cx="2568325" cy="1540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5DE90-1F16-7F44-A166-63A6212AE382}">
      <dsp:nvSpPr>
        <dsp:cNvPr id="0" name=""/>
        <dsp:cNvSpPr/>
      </dsp:nvSpPr>
      <dsp:spPr>
        <a:xfrm>
          <a:off x="0" y="2344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B98CF-6939-BB47-B70B-DBACF9078C4A}">
      <dsp:nvSpPr>
        <dsp:cNvPr id="0" name=""/>
        <dsp:cNvSpPr/>
      </dsp:nvSpPr>
      <dsp:spPr>
        <a:xfrm>
          <a:off x="0" y="2344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beautiful woman</a:t>
          </a:r>
        </a:p>
      </dsp:txBody>
      <dsp:txXfrm>
        <a:off x="0" y="2344"/>
        <a:ext cx="5261039" cy="436049"/>
      </dsp:txXfrm>
    </dsp:sp>
    <dsp:sp modelId="{C412AEA7-31FE-334B-8AED-D245C2068D12}">
      <dsp:nvSpPr>
        <dsp:cNvPr id="0" name=""/>
        <dsp:cNvSpPr/>
      </dsp:nvSpPr>
      <dsp:spPr>
        <a:xfrm>
          <a:off x="0" y="438393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138F8-23D4-194C-90F6-ECAB21B27167}">
      <dsp:nvSpPr>
        <dsp:cNvPr id="0" name=""/>
        <dsp:cNvSpPr/>
      </dsp:nvSpPr>
      <dsp:spPr>
        <a:xfrm>
          <a:off x="0" y="438393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perfect cheeseburger</a:t>
          </a:r>
        </a:p>
      </dsp:txBody>
      <dsp:txXfrm>
        <a:off x="0" y="438393"/>
        <a:ext cx="5261039" cy="436049"/>
      </dsp:txXfrm>
    </dsp:sp>
    <dsp:sp modelId="{00715E1C-834D-DF43-9C4D-B4A910DED2E6}">
      <dsp:nvSpPr>
        <dsp:cNvPr id="0" name=""/>
        <dsp:cNvSpPr/>
      </dsp:nvSpPr>
      <dsp:spPr>
        <a:xfrm>
          <a:off x="0" y="874443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FD3DD-8DCC-464D-A85D-6432AC4635AC}">
      <dsp:nvSpPr>
        <dsp:cNvPr id="0" name=""/>
        <dsp:cNvSpPr/>
      </dsp:nvSpPr>
      <dsp:spPr>
        <a:xfrm>
          <a:off x="0" y="874443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great touchdown pass</a:t>
          </a:r>
        </a:p>
      </dsp:txBody>
      <dsp:txXfrm>
        <a:off x="0" y="874443"/>
        <a:ext cx="5261039" cy="436049"/>
      </dsp:txXfrm>
    </dsp:sp>
    <dsp:sp modelId="{B3802DAD-2094-BC42-8695-2B89DAD695EF}">
      <dsp:nvSpPr>
        <dsp:cNvPr id="0" name=""/>
        <dsp:cNvSpPr/>
      </dsp:nvSpPr>
      <dsp:spPr>
        <a:xfrm>
          <a:off x="0" y="1310492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732B0-41B5-DB49-BC99-820CD3ACC296}">
      <dsp:nvSpPr>
        <dsp:cNvPr id="0" name=""/>
        <dsp:cNvSpPr/>
      </dsp:nvSpPr>
      <dsp:spPr>
        <a:xfrm>
          <a:off x="0" y="1310492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bad driver</a:t>
          </a:r>
        </a:p>
      </dsp:txBody>
      <dsp:txXfrm>
        <a:off x="0" y="1310492"/>
        <a:ext cx="5261039" cy="436049"/>
      </dsp:txXfrm>
    </dsp:sp>
    <dsp:sp modelId="{9D9E748A-AB95-424E-BF7C-EBCE2A4CACFB}">
      <dsp:nvSpPr>
        <dsp:cNvPr id="0" name=""/>
        <dsp:cNvSpPr/>
      </dsp:nvSpPr>
      <dsp:spPr>
        <a:xfrm>
          <a:off x="0" y="1746541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506B2-3C7B-5047-8A51-AF2F30D8A041}">
      <dsp:nvSpPr>
        <dsp:cNvPr id="0" name=""/>
        <dsp:cNvSpPr/>
      </dsp:nvSpPr>
      <dsp:spPr>
        <a:xfrm>
          <a:off x="0" y="1746541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 ugly dog</a:t>
          </a:r>
        </a:p>
      </dsp:txBody>
      <dsp:txXfrm>
        <a:off x="0" y="1746541"/>
        <a:ext cx="5261039" cy="436049"/>
      </dsp:txXfrm>
    </dsp:sp>
    <dsp:sp modelId="{2CDC069B-D384-A647-8A67-FEE9335D65FA}">
      <dsp:nvSpPr>
        <dsp:cNvPr id="0" name=""/>
        <dsp:cNvSpPr/>
      </dsp:nvSpPr>
      <dsp:spPr>
        <a:xfrm>
          <a:off x="0" y="2182591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53E05-D551-064B-BF2C-BAF5F6515224}">
      <dsp:nvSpPr>
        <dsp:cNvPr id="0" name=""/>
        <dsp:cNvSpPr/>
      </dsp:nvSpPr>
      <dsp:spPr>
        <a:xfrm>
          <a:off x="0" y="2182591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rude relative</a:t>
          </a:r>
        </a:p>
      </dsp:txBody>
      <dsp:txXfrm>
        <a:off x="0" y="2182591"/>
        <a:ext cx="5261039" cy="436049"/>
      </dsp:txXfrm>
    </dsp:sp>
    <dsp:sp modelId="{18F5C2C0-1B61-954E-8608-47A15EAAD781}">
      <dsp:nvSpPr>
        <dsp:cNvPr id="0" name=""/>
        <dsp:cNvSpPr/>
      </dsp:nvSpPr>
      <dsp:spPr>
        <a:xfrm>
          <a:off x="0" y="2618640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477FB-5170-F940-B182-70E8AF17E91E}">
      <dsp:nvSpPr>
        <dsp:cNvPr id="0" name=""/>
        <dsp:cNvSpPr/>
      </dsp:nvSpPr>
      <dsp:spPr>
        <a:xfrm>
          <a:off x="0" y="2618640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perfect Christmas morning</a:t>
          </a:r>
        </a:p>
      </dsp:txBody>
      <dsp:txXfrm>
        <a:off x="0" y="2618640"/>
        <a:ext cx="5261039" cy="436049"/>
      </dsp:txXfrm>
    </dsp:sp>
    <dsp:sp modelId="{9170C9A4-67EE-894B-B3BC-56816F714838}">
      <dsp:nvSpPr>
        <dsp:cNvPr id="0" name=""/>
        <dsp:cNvSpPr/>
      </dsp:nvSpPr>
      <dsp:spPr>
        <a:xfrm>
          <a:off x="0" y="3054690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BD8E-6C3D-104A-90D3-8C6B039BEA8C}">
      <dsp:nvSpPr>
        <dsp:cNvPr id="0" name=""/>
        <dsp:cNvSpPr/>
      </dsp:nvSpPr>
      <dsp:spPr>
        <a:xfrm>
          <a:off x="0" y="3054690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lousy movie</a:t>
          </a:r>
        </a:p>
      </dsp:txBody>
      <dsp:txXfrm>
        <a:off x="0" y="3054690"/>
        <a:ext cx="5261039" cy="436049"/>
      </dsp:txXfrm>
    </dsp:sp>
    <dsp:sp modelId="{2AAEF738-0E71-344D-B7D9-7096A8CA89E8}">
      <dsp:nvSpPr>
        <dsp:cNvPr id="0" name=""/>
        <dsp:cNvSpPr/>
      </dsp:nvSpPr>
      <dsp:spPr>
        <a:xfrm>
          <a:off x="0" y="3490739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44619-980F-1549-9A37-8D45B4DDB808}">
      <dsp:nvSpPr>
        <dsp:cNvPr id="0" name=""/>
        <dsp:cNvSpPr/>
      </dsp:nvSpPr>
      <dsp:spPr>
        <a:xfrm>
          <a:off x="0" y="3490739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crooked politician</a:t>
          </a:r>
        </a:p>
      </dsp:txBody>
      <dsp:txXfrm>
        <a:off x="0" y="3490739"/>
        <a:ext cx="5261039" cy="436049"/>
      </dsp:txXfrm>
    </dsp:sp>
    <dsp:sp modelId="{53B70A4C-5699-224B-B0CE-FEAC00C05021}">
      <dsp:nvSpPr>
        <dsp:cNvPr id="0" name=""/>
        <dsp:cNvSpPr/>
      </dsp:nvSpPr>
      <dsp:spPr>
        <a:xfrm>
          <a:off x="0" y="3926788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AC7E7-E349-E245-AF13-98E21A5FFE34}">
      <dsp:nvSpPr>
        <dsp:cNvPr id="0" name=""/>
        <dsp:cNvSpPr/>
      </dsp:nvSpPr>
      <dsp:spPr>
        <a:xfrm>
          <a:off x="0" y="3926788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disastrous blind date</a:t>
          </a:r>
        </a:p>
      </dsp:txBody>
      <dsp:txXfrm>
        <a:off x="0" y="3926788"/>
        <a:ext cx="5261039" cy="436049"/>
      </dsp:txXfrm>
    </dsp:sp>
    <dsp:sp modelId="{A419BD30-1FA6-BB4F-9B95-D767D397B202}">
      <dsp:nvSpPr>
        <dsp:cNvPr id="0" name=""/>
        <dsp:cNvSpPr/>
      </dsp:nvSpPr>
      <dsp:spPr>
        <a:xfrm>
          <a:off x="0" y="4362838"/>
          <a:ext cx="526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48A85-5D5D-6B43-AE02-46695CA1DE3C}">
      <dsp:nvSpPr>
        <dsp:cNvPr id="0" name=""/>
        <dsp:cNvSpPr/>
      </dsp:nvSpPr>
      <dsp:spPr>
        <a:xfrm>
          <a:off x="0" y="4362838"/>
          <a:ext cx="5261039" cy="4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boring presentation</a:t>
          </a:r>
        </a:p>
      </dsp:txBody>
      <dsp:txXfrm>
        <a:off x="0" y="4362838"/>
        <a:ext cx="5261039" cy="43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BBFA79-88FD-4C2C-B3FF-BB098AF50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1CD7F-F8CB-4C2D-B90E-2692915123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7ED33A-89FA-4B37-A45C-27D7D865DF49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1EC52C-71E0-485A-9B5C-22749CF67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55B4F3-0ED2-469C-81F7-BC360A2DA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D8AA-7DA3-4BB5-AF37-53E11D2D34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2158-9485-4422-9E56-87C8D25C2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74CF4D-DAE2-4B5C-BBF0-F6C7B1F1B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9D10C-F65F-44CE-866D-4530779CECF6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C7E-1C12-41F1-A374-D4114D9AE8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9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01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870D1-D8A3-41C8-BB33-77A38A9FA487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E476-8B65-4A70-A13E-D911DFD27F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2D7D2-701F-4C93-8C3B-64F28BD0B543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AACBA-6556-4EE3-804F-3CF3CD0F7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1CA68-3318-42E2-9494-6B945C86C7A8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28B1D-E1B4-4C99-8339-5F4E3A1EF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3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D5030-203F-47C5-B740-4C48718D75F8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7E50-5691-4270-B4B7-06073E3E0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FA322-C563-4A54-B716-D589453E8652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A621C-9FE7-4F16-85B7-B488D2DFF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584CE-A9C9-4345-BEC7-0902B6991812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41DCA-630F-47CC-8959-C5BEEF92B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59A8D-7F90-4C2E-B437-A00D99D0998D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FE4A-F17E-45FB-AF6F-5656B5C22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B6140-2423-46C2-80CD-54E1F493AB75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D0746-F2CF-4C89-AD96-D466C7FF4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C05FD-E63F-4281-9E53-CC88C2FE5FF8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5002F-0638-4D64-AD0E-BD2478748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A645D29-0572-4CE7-873F-FD2D2A0B27EE}" type="datetimeFigureOut">
              <a:rPr lang="en-US" smtClean="0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AA831F-774C-45E0-B00C-9B843FBCA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fear-trust-away-straight-road-sign-441402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wexlcoaching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26.emf"/><Relationship Id="rId4" Type="http://schemas.openxmlformats.org/officeDocument/2006/relationships/hyperlink" Target="http://www.wexl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Breakthrough Local Content</a:t>
            </a:r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i="1" cap="al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i="1" cap="al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i="1" cap="all" dirty="0">
                <a:solidFill>
                  <a:srgbClr val="FFFFFF"/>
                </a:solidFill>
              </a:rPr>
              <a:t>Is being “LOCAL” REALLY A COMPETITIVE ADVANTAGE?</a:t>
            </a:r>
          </a:p>
          <a:p>
            <a:pPr marL="0" indent="0">
              <a:buNone/>
            </a:pPr>
            <a:endParaRPr lang="en-US" sz="2400" i="1" cap="all" dirty="0">
              <a:solidFill>
                <a:srgbClr val="FFFFFF"/>
              </a:solidFill>
            </a:endParaRPr>
          </a:p>
          <a:p>
            <a:pPr marL="0" indent="0"/>
            <a:endParaRPr lang="en-US" cap="all" dirty="0">
              <a:solidFill>
                <a:srgbClr val="FFFFFF"/>
              </a:solidFill>
            </a:endParaRPr>
          </a:p>
        </p:txBody>
      </p:sp>
      <p:pic>
        <p:nvPicPr>
          <p:cNvPr id="13" name="Content Placeholder 12" descr="White puzzle with one red piece">
            <a:extLst>
              <a:ext uri="{FF2B5EF4-FFF2-40B4-BE49-F238E27FC236}">
                <a16:creationId xmlns:a16="http://schemas.microsoft.com/office/drawing/2014/main" id="{5F024428-1981-B51C-888E-94FF6E5C7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r="2" b="13449"/>
          <a:stretch/>
        </p:blipFill>
        <p:spPr>
          <a:xfrm>
            <a:off x="7220078" y="10"/>
            <a:ext cx="4971922" cy="2438390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71922" y="1"/>
                </a:lnTo>
                <a:lnTo>
                  <a:pt x="4971922" y="2286000"/>
                </a:lnTo>
                <a:lnTo>
                  <a:pt x="232518" y="2286000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6" name="Picture 5" descr="A black and green logo&#10;&#10;Description automatically generated">
            <a:extLst>
              <a:ext uri="{FF2B5EF4-FFF2-40B4-BE49-F238E27FC236}">
                <a16:creationId xmlns:a16="http://schemas.microsoft.com/office/drawing/2014/main" id="{5530684B-FA5B-60EA-5F1B-7FD1729A2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r="-2" b="7927"/>
          <a:stretch/>
        </p:blipFill>
        <p:spPr>
          <a:xfrm>
            <a:off x="7437114" y="2286000"/>
            <a:ext cx="4754886" cy="2285990"/>
          </a:xfrm>
          <a:custGeom>
            <a:avLst/>
            <a:gdLst/>
            <a:ahLst/>
            <a:cxnLst/>
            <a:rect l="l" t="t" r="r" b="b"/>
            <a:pathLst>
              <a:path w="4754886" h="2286000">
                <a:moveTo>
                  <a:pt x="15482" y="0"/>
                </a:moveTo>
                <a:lnTo>
                  <a:pt x="4754886" y="0"/>
                </a:lnTo>
                <a:lnTo>
                  <a:pt x="4754886" y="2286000"/>
                </a:lnTo>
                <a:lnTo>
                  <a:pt x="0" y="2286000"/>
                </a:lnTo>
                <a:lnTo>
                  <a:pt x="8036" y="2135352"/>
                </a:lnTo>
                <a:lnTo>
                  <a:pt x="12742" y="2007793"/>
                </a:lnTo>
                <a:lnTo>
                  <a:pt x="17953" y="1877492"/>
                </a:lnTo>
                <a:lnTo>
                  <a:pt x="22827" y="1745133"/>
                </a:lnTo>
                <a:lnTo>
                  <a:pt x="26021" y="1612087"/>
                </a:lnTo>
                <a:lnTo>
                  <a:pt x="28879" y="1476299"/>
                </a:lnTo>
                <a:lnTo>
                  <a:pt x="31904" y="1339139"/>
                </a:lnTo>
                <a:lnTo>
                  <a:pt x="33921" y="1199236"/>
                </a:lnTo>
                <a:lnTo>
                  <a:pt x="33921" y="1057961"/>
                </a:lnTo>
                <a:lnTo>
                  <a:pt x="34930" y="915315"/>
                </a:lnTo>
                <a:lnTo>
                  <a:pt x="33921" y="771297"/>
                </a:lnTo>
                <a:lnTo>
                  <a:pt x="31904" y="625221"/>
                </a:lnTo>
                <a:lnTo>
                  <a:pt x="30055" y="479146"/>
                </a:lnTo>
                <a:lnTo>
                  <a:pt x="26021" y="331013"/>
                </a:lnTo>
                <a:lnTo>
                  <a:pt x="21819" y="181509"/>
                </a:lnTo>
                <a:lnTo>
                  <a:pt x="16944" y="32004"/>
                </a:lnTo>
                <a:close/>
              </a:path>
            </a:pathLst>
          </a:custGeom>
        </p:spPr>
      </p:pic>
      <p:pic>
        <p:nvPicPr>
          <p:cNvPr id="1026" name="Picture 2" descr="Ohio Association of Broadcasters">
            <a:extLst>
              <a:ext uri="{FF2B5EF4-FFF2-40B4-BE49-F238E27FC236}">
                <a16:creationId xmlns:a16="http://schemas.microsoft.com/office/drawing/2014/main" id="{C0200658-54B3-F8D4-E286-CD33A0BA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42" y="4932509"/>
            <a:ext cx="2271249" cy="16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12189460" cy="6858000"/>
          </a:xfrm>
          <a:prstGeom prst="rect">
            <a:avLst/>
          </a:prstGeom>
        </p:spPr>
      </p:pic>
      <p:pic>
        <p:nvPicPr>
          <p:cNvPr id="6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25B26942-6DC9-A7E3-245A-AE05ADCF5B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8314" y="576943"/>
            <a:ext cx="7151818" cy="505097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843AB5-E2C1-7A4E-06C4-A126875BC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77" y="5421086"/>
            <a:ext cx="293162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F295-B357-F847-A9D4-E6F8E723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/>
              <a:t>What are we afraid of?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fear">
            <a:extLst>
              <a:ext uri="{FF2B5EF4-FFF2-40B4-BE49-F238E27FC236}">
                <a16:creationId xmlns:a16="http://schemas.microsoft.com/office/drawing/2014/main" id="{22D88B75-35F4-933D-739B-1EB85BC8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226930-46AC-4C8F-BF3C-A67F875A5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97087"/>
              </p:ext>
            </p:extLst>
          </p:nvPr>
        </p:nvGraphicFramePr>
        <p:xfrm>
          <a:off x="648931" y="2438400"/>
          <a:ext cx="416650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114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BB33C-B211-BC55-9DF9-A689FB8E0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533" y="-258282"/>
            <a:ext cx="12648532" cy="7116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3DFA4-8E35-D8EC-D134-B71543E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reducing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9BDE-9768-809A-B1F8-4CB060E6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work for people who don’t understand this </a:t>
            </a:r>
          </a:p>
          <a:p>
            <a:r>
              <a:rPr lang="en-US" dirty="0"/>
              <a:t>Practice and prepare to develop more confidence</a:t>
            </a:r>
          </a:p>
          <a:p>
            <a:r>
              <a:rPr lang="en-US" dirty="0"/>
              <a:t>Work with people you trust</a:t>
            </a:r>
          </a:p>
          <a:p>
            <a:r>
              <a:rPr lang="en-US" dirty="0"/>
              <a:t>Don’t seek out unwelcome or unwise feedback</a:t>
            </a:r>
          </a:p>
          <a:p>
            <a:r>
              <a:rPr lang="en-US" dirty="0"/>
              <a:t>Don’t be a “pleaser”</a:t>
            </a:r>
          </a:p>
          <a:p>
            <a:r>
              <a:rPr lang="en-US" dirty="0"/>
              <a:t>Laugh. Have fun. </a:t>
            </a:r>
          </a:p>
          <a:p>
            <a:r>
              <a:rPr lang="en-US" dirty="0"/>
              <a:t>Surround yourself with fun, creative people</a:t>
            </a:r>
          </a:p>
          <a:p>
            <a:r>
              <a:rPr lang="en-US" dirty="0"/>
              <a:t>Bring WEXL Coaching to your station for this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A154-3F4D-B9A4-E764-A7D47202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20" y="5279570"/>
            <a:ext cx="3032579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2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1A59-61FC-1E2A-C4B8-3E582AA9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Brian Anderson</a:t>
            </a:r>
          </a:p>
        </p:txBody>
      </p:sp>
      <p:pic>
        <p:nvPicPr>
          <p:cNvPr id="1026" name="Picture 2" descr="Brew City Conversations: Brewers announcer Brian Anderson">
            <a:extLst>
              <a:ext uri="{FF2B5EF4-FFF2-40B4-BE49-F238E27FC236}">
                <a16:creationId xmlns:a16="http://schemas.microsoft.com/office/drawing/2014/main" id="{FF548432-E17B-B02F-935A-561B05B7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r="15144" b="1"/>
          <a:stretch>
            <a:fillRect/>
          </a:stretch>
        </p:blipFill>
        <p:spPr bwMode="auto">
          <a:xfrm>
            <a:off x="648930" y="2052213"/>
            <a:ext cx="3991900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5585-BAF8-5AD9-147C-FE5CBB90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7" y="2052214"/>
            <a:ext cx="5803129" cy="4196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0" i="0" u="none" strike="noStrike">
                <a:effectLst/>
                <a:latin typeface="PT Serif" panose="020A0603040505020204" pitchFamily="18" charset="77"/>
              </a:rPr>
              <a:t>“There was a major turn at one point in my career where I stopped being so tuned in outside in, so worried about what people think, what do I sound like as I’m speaking, and you just go inside out.”</a:t>
            </a:r>
          </a:p>
          <a:p>
            <a:pPr marL="0" indent="0">
              <a:lnSpc>
                <a:spcPct val="90000"/>
              </a:lnSpc>
              <a:buNone/>
            </a:pPr>
            <a:endParaRPr lang="en-US" b="0" i="0" u="none" strike="noStrike">
              <a:effectLst/>
              <a:latin typeface="PT Serif" panose="020A0603040505020204" pitchFamily="18" charset="77"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b="0" i="0" u="none" strike="noStrike">
                <a:effectLst/>
                <a:latin typeface="PT Serif" panose="020A0603040505020204" pitchFamily="18" charset="77"/>
              </a:rPr>
              <a:t>“Then it was like, ‘Wait, I can just be me, do me, and if that’s good enough, then that’ll be fine. If not then I’ll go do something else.”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b="0" i="0" u="none" strike="noStrike">
              <a:effectLst/>
              <a:latin typeface="PT Serif" panose="020A0603040505020204" pitchFamily="18" charset="77"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b="0" i="0" u="none" strike="noStrike">
                <a:effectLst/>
                <a:latin typeface="PT Serif" panose="020A0603040505020204" pitchFamily="18" charset="77"/>
              </a:rPr>
              <a:t>“That was really the big piece for me. When I started doing that, it was like chains fell off me. Shackles fell off me. And I was really able to let it go.”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3FBA-0E6E-5753-3634-D4675B6C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dirty="0">
                <a:solidFill>
                  <a:schemeClr val="tx1"/>
                </a:solidFill>
              </a:rPr>
              <a:t>A real-life example:</a:t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>Fear and the lost passport</a:t>
            </a:r>
          </a:p>
        </p:txBody>
      </p:sp>
      <p:pic>
        <p:nvPicPr>
          <p:cNvPr id="3" name="Content Placeholder 2" descr="shot of passport">
            <a:extLst>
              <a:ext uri="{FF2B5EF4-FFF2-40B4-BE49-F238E27FC236}">
                <a16:creationId xmlns:a16="http://schemas.microsoft.com/office/drawing/2014/main" id="{D332259B-C83D-AF48-042B-162A6DEA8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</a:blip>
          <a:srcRect t="4366" b="1136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B2336-AB73-2C6E-0AEA-816A547B0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sh baked bagel with sesame seeds and cherry tomato">
            <a:extLst>
              <a:ext uri="{FF2B5EF4-FFF2-40B4-BE49-F238E27FC236}">
                <a16:creationId xmlns:a16="http://schemas.microsoft.com/office/drawing/2014/main" id="{34EC1BA0-87B0-F2DA-4CED-F66BE793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29BF1-4253-1034-583E-1B9BEC99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343" y="452718"/>
            <a:ext cx="6273491" cy="4571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75E00-A1EC-7AE1-28F0-C6118C8AF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A real-life example:</a:t>
            </a:r>
          </a:p>
          <a:p>
            <a:pPr marL="0" indent="0">
              <a:buNone/>
            </a:pPr>
            <a:r>
              <a:rPr lang="en-US" sz="6600" dirty="0"/>
              <a:t>Paul McCartney’s bagel</a:t>
            </a:r>
          </a:p>
        </p:txBody>
      </p:sp>
    </p:spTree>
    <p:extLst>
      <p:ext uri="{BB962C8B-B14F-4D97-AF65-F5344CB8AC3E}">
        <p14:creationId xmlns:p14="http://schemas.microsoft.com/office/powerpoint/2010/main" val="110557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9716-08DF-C50D-250C-73DDD647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ELEMENTS OF THE CREATIVE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975D-4A43-FEBC-17B3-A2922EE5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MADMAN</a:t>
            </a:r>
          </a:p>
          <a:p>
            <a:endParaRPr lang="en-US" dirty="0"/>
          </a:p>
          <a:p>
            <a:r>
              <a:rPr lang="en-US" dirty="0"/>
              <a:t>ARTIST</a:t>
            </a:r>
          </a:p>
          <a:p>
            <a:endParaRPr lang="en-US" dirty="0"/>
          </a:p>
          <a:p>
            <a:r>
              <a:rPr lang="en-US" dirty="0"/>
              <a:t>CRITIC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three should be part of preparation, presentation and evaluation of content</a:t>
            </a:r>
          </a:p>
        </p:txBody>
      </p:sp>
    </p:spTree>
    <p:extLst>
      <p:ext uri="{BB962C8B-B14F-4D97-AF65-F5344CB8AC3E}">
        <p14:creationId xmlns:p14="http://schemas.microsoft.com/office/powerpoint/2010/main" val="27861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04EE59-E237-7BF2-722A-06DDF141A8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5244269"/>
              </p:ext>
            </p:extLst>
          </p:nvPr>
        </p:nvGraphicFramePr>
        <p:xfrm>
          <a:off x="838200" y="365125"/>
          <a:ext cx="8079769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19D0C2B-D863-B004-C4FE-9F110C4DB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64" y="5236028"/>
            <a:ext cx="2937496" cy="1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 1: “MADMAN”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Over the past 24 hours, what have you seen, heard, experienced or felt? </a:t>
            </a:r>
            <a:r>
              <a:rPr lang="en-US" u="sng" dirty="0"/>
              <a:t>Don’t worry about what others might think</a:t>
            </a:r>
            <a:r>
              <a:rPr lang="en-US" dirty="0"/>
              <a:t>, let the ideas flow – the more the better.  Quantity, not quality.  Anything goes!</a:t>
            </a:r>
          </a:p>
          <a:p>
            <a:endParaRPr lang="en-US" dirty="0"/>
          </a:p>
          <a:p>
            <a:r>
              <a:rPr lang="en-US" dirty="0"/>
              <a:t>This can be done individually or with your producer or a trusted colleague, but remember, </a:t>
            </a:r>
            <a:r>
              <a:rPr lang="en-US" b="1" dirty="0"/>
              <a:t>no judging</a:t>
            </a:r>
            <a:r>
              <a:rPr lang="en-US" dirty="0"/>
              <a:t>…that comes later.</a:t>
            </a:r>
          </a:p>
          <a:p>
            <a:endParaRPr lang="en-US" dirty="0"/>
          </a:p>
          <a:p>
            <a:r>
              <a:rPr lang="en-US" dirty="0"/>
              <a:t>Don’t shortcut the “madman” stage.</a:t>
            </a:r>
          </a:p>
          <a:p>
            <a:endParaRPr lang="en-US" dirty="0"/>
          </a:p>
          <a:p>
            <a:r>
              <a:rPr lang="en-US" dirty="0"/>
              <a:t>Memorialize your thoughts somehow – lists, iPhone notes,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01454-6F1C-0BF7-B879-29A03761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5410200"/>
            <a:ext cx="298268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 2: “CRITIC”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usually get to the critic </a:t>
            </a:r>
            <a:r>
              <a:rPr lang="en-US" i="1" dirty="0"/>
              <a:t>too quickly.</a:t>
            </a:r>
          </a:p>
          <a:p>
            <a:r>
              <a:rPr lang="en-US" dirty="0"/>
              <a:t>You have a ton of ideas – some are big, some are small, some are silly, some are profound. </a:t>
            </a:r>
          </a:p>
          <a:p>
            <a:r>
              <a:rPr lang="en-US" dirty="0"/>
              <a:t>Examine your list: pay attention to your own response to each item – which ones elicit an emotional response in YOU: anger, humor, joy, sadness, happiness, laughter, dismay, curiosity, disgust, love, hate, etc.  </a:t>
            </a:r>
          </a:p>
          <a:p>
            <a:r>
              <a:rPr lang="en-US" dirty="0"/>
              <a:t>Ask: “What do I truly think/feel/believe about this?” </a:t>
            </a:r>
          </a:p>
          <a:p>
            <a:r>
              <a:rPr lang="en-US" dirty="0"/>
              <a:t>Avoid letting external influences impact your inner critic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The items that you are most drawn to are most likely the ones that will break through.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62F79-1314-7572-5C05-FE5299E8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60" y="188913"/>
            <a:ext cx="29391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The biggest obstacle to creating breakthrough content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to find local content that breaks through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Breakthrough preparation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Breakthrough presentation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19A3-9D8C-A138-9330-C2C71635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186597"/>
            <a:ext cx="3045460" cy="16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 3: “ARTIST”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How do you want to present your topic or idea?</a:t>
            </a:r>
          </a:p>
          <a:p>
            <a:r>
              <a:rPr lang="en-US" sz="2000" dirty="0"/>
              <a:t>An editorial can be a statement of your thoughts without fan engagement.</a:t>
            </a:r>
          </a:p>
          <a:p>
            <a:r>
              <a:rPr lang="en-US" sz="2000" dirty="0"/>
              <a:t>A caller segment involves caller/fan interaction (calls, texts, etc.)</a:t>
            </a:r>
          </a:p>
          <a:p>
            <a:r>
              <a:rPr lang="en-US" sz="2000" dirty="0"/>
              <a:t>A poll can create engagement with fans. </a:t>
            </a:r>
          </a:p>
          <a:p>
            <a:r>
              <a:rPr lang="en-US" sz="2000" dirty="0"/>
              <a:t>A guest can provide details or an opposing view. </a:t>
            </a:r>
          </a:p>
          <a:p>
            <a:r>
              <a:rPr lang="en-US" sz="2000" dirty="0"/>
              <a:t>A group discussion can be entertaining and illuminating.</a:t>
            </a:r>
          </a:p>
          <a:p>
            <a:r>
              <a:rPr lang="en-US" sz="2000" dirty="0"/>
              <a:t>We’re in show business, your presentation as an artist is part of why the audience is here. You are an artist.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Regardless of how you choose to present your ideas, you must manage the process, not the other way around.  Be intentional.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9C4F6-8216-5FA0-0731-DD5A89355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23" y="188913"/>
            <a:ext cx="260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Preparation: Organize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WRITE DOWN which element of the story is MOST INTERESTING to you?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WRITE DOWN what DETAILS of the story are most vivid or relevant to you? Use specific words and descriptions.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WRITE DOWN your personal, authentic idea/view/opinion/take about the story.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WRITE DOWN what you’d like the audience to do specifically with this story – how do you want them to engage?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A581D-E35B-0723-FD97-5EA2FA24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51466"/>
            <a:ext cx="2422978" cy="1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three elements of breakthrough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1"/>
            <a:r>
              <a:rPr lang="en-US" sz="1800" b="1" dirty="0"/>
              <a:t>PROVOCATIVE POINT</a:t>
            </a:r>
            <a:r>
              <a:rPr lang="en-US" sz="1800" dirty="0"/>
              <a:t>, with a trigger lead: what do you want to say about the topic? (“Lost passport” example)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DAZZLING DETAILS: </a:t>
            </a:r>
            <a:r>
              <a:rPr lang="en-US" sz="1800" dirty="0"/>
              <a:t>the specific descriptions of what happened, what you read, what you saw, what you think.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POWER OUT: </a:t>
            </a:r>
            <a:r>
              <a:rPr lang="en-US" sz="1800" dirty="0"/>
              <a:t>you invite the audience to engage with you, in a clear, unambiguous way; re-state your PROVOCATIVE POINT and give instructions.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B7366-651E-7366-B0A2-1854E986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23" y="151466"/>
            <a:ext cx="260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ese burger with tomato on a bun">
            <a:extLst>
              <a:ext uri="{FF2B5EF4-FFF2-40B4-BE49-F238E27FC236}">
                <a16:creationId xmlns:a16="http://schemas.microsoft.com/office/drawing/2014/main" id="{A8508440-565A-E660-B97B-6510BBEF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32172" r="22733" b="-1"/>
          <a:stretch>
            <a:fillRect/>
          </a:stretch>
        </p:blipFill>
        <p:spPr>
          <a:xfrm>
            <a:off x="1642" y="10"/>
            <a:ext cx="463303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04" y="295729"/>
            <a:ext cx="526182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The secret sauce: Dazzling Details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7F727858-7EA3-6606-A531-9ECAD95FA5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88813" y="1447168"/>
          <a:ext cx="5261039" cy="480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140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Power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 clear, unambiguous POWER OUT: a set of instructions, as specific as possible, that lets the audience know what you want them to do.</a:t>
            </a:r>
          </a:p>
          <a:p>
            <a:endParaRPr lang="en-US" dirty="0"/>
          </a:p>
          <a:p>
            <a:r>
              <a:rPr lang="en-US" dirty="0"/>
              <a:t>A conclusion, a call to action, a punctuation!</a:t>
            </a:r>
          </a:p>
          <a:p>
            <a:pPr marL="0" indent="0"/>
            <a:endParaRPr lang="en-US" dirty="0"/>
          </a:p>
          <a:p>
            <a:r>
              <a:rPr lang="en-US"/>
              <a:t>“</a:t>
            </a:r>
            <a:r>
              <a:rPr lang="en-US" dirty="0"/>
              <a:t>Lines are open, give us a call, I’d like your reaction” is </a:t>
            </a:r>
            <a:r>
              <a:rPr lang="en-US" u="sng" dirty="0"/>
              <a:t>not</a:t>
            </a:r>
            <a:r>
              <a:rPr lang="en-US" dirty="0"/>
              <a:t> a Power Out.</a:t>
            </a:r>
          </a:p>
          <a:p>
            <a:endParaRPr lang="en-US" dirty="0"/>
          </a:p>
          <a:p>
            <a:r>
              <a:rPr lang="en-US" dirty="0"/>
              <a:t>“We’ll have to keep an eye on that to see what happens” is </a:t>
            </a:r>
            <a:r>
              <a:rPr lang="en-US" u="sng" dirty="0"/>
              <a:t>not</a:t>
            </a:r>
            <a:r>
              <a:rPr lang="en-US" dirty="0"/>
              <a:t> a Power Out.</a:t>
            </a:r>
          </a:p>
          <a:p>
            <a:endParaRPr lang="en-US" dirty="0"/>
          </a:p>
        </p:txBody>
      </p:sp>
      <p:pic>
        <p:nvPicPr>
          <p:cNvPr id="6" name="Picture 5" descr="exclamation point">
            <a:extLst>
              <a:ext uri="{FF2B5EF4-FFF2-40B4-BE49-F238E27FC236}">
                <a16:creationId xmlns:a16="http://schemas.microsoft.com/office/drawing/2014/main" id="{7CF44978-D2AD-6C8D-A256-E98B3B36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72" r="14472"/>
          <a:stretch>
            <a:fillRect/>
          </a:stretch>
        </p:blipFill>
        <p:spPr>
          <a:xfrm>
            <a:off x="8121712" y="2052213"/>
            <a:ext cx="2834774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5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Breakthrough guests?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Guests sometimes add dazzling detail or can support a provocative point</a:t>
            </a:r>
          </a:p>
          <a:p>
            <a:r>
              <a:rPr lang="en-US" sz="2400" dirty="0"/>
              <a:t>Guests can DETRACT from the compelling content we are striving for by prioritizing their agenda, not yours</a:t>
            </a:r>
          </a:p>
          <a:p>
            <a:r>
              <a:rPr lang="en-US" sz="2400" dirty="0"/>
              <a:t>WHY are you giving a guest access to your precious relationship with your fans?</a:t>
            </a:r>
          </a:p>
          <a:p>
            <a:r>
              <a:rPr lang="en-US" sz="2400" dirty="0"/>
              <a:t>If the guest is an “obvious newsmaker”, they can play a role (but even then, why is the guest more interesting than you?)</a:t>
            </a:r>
          </a:p>
          <a:p>
            <a:r>
              <a:rPr lang="en-US" sz="2400" dirty="0"/>
              <a:t>Be especially wary of POLITICIANS and AUTHORS</a:t>
            </a:r>
          </a:p>
          <a:p>
            <a:r>
              <a:rPr lang="en-US" sz="2400" dirty="0"/>
              <a:t>Turning your show into a guest fest will put distance between you and your fans and limit your appeal and success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EB147-FF0E-822B-BB48-90471361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65" y="188913"/>
            <a:ext cx="260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Lack of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Chit chat</a:t>
            </a:r>
          </a:p>
          <a:p>
            <a:r>
              <a:rPr lang="en-US" sz="2400" dirty="0"/>
              <a:t>Small talk</a:t>
            </a:r>
          </a:p>
          <a:p>
            <a:r>
              <a:rPr lang="en-US" sz="2400" dirty="0"/>
              <a:t>Read articles verbatim</a:t>
            </a:r>
          </a:p>
          <a:p>
            <a:r>
              <a:rPr lang="en-US" sz="2400" dirty="0"/>
              <a:t>Little/no engagement</a:t>
            </a:r>
          </a:p>
          <a:p>
            <a:r>
              <a:rPr lang="en-US" sz="2400" dirty="0"/>
              <a:t>Radio: “Caller Circles”</a:t>
            </a:r>
          </a:p>
          <a:p>
            <a:r>
              <a:rPr lang="en-US" sz="2400" dirty="0"/>
              <a:t>TV: Stories no one remembers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AB6D7-F8CC-3C2B-2947-732B89A0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25" y="5180638"/>
            <a:ext cx="260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7EBD-B213-289C-FF30-EAC3D1A1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6" y="804672"/>
            <a:ext cx="3356504" cy="495155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Takeaways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C92057-8CE2-E22E-8682-30984491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Content is everywhere.  Our fans have control of where to find it.</a:t>
            </a:r>
          </a:p>
          <a:p>
            <a:pPr>
              <a:lnSpc>
                <a:spcPct val="90000"/>
              </a:lnSpc>
            </a:pPr>
            <a:r>
              <a:rPr lang="en-US" sz="1600"/>
              <a:t>Much of our content has become generic, similar and forgettable.</a:t>
            </a:r>
          </a:p>
          <a:p>
            <a:pPr>
              <a:lnSpc>
                <a:spcPct val="90000"/>
              </a:lnSpc>
            </a:pPr>
            <a:r>
              <a:rPr lang="en-US" sz="1600"/>
              <a:t>Fear has infected our content teams, creating a risk averse culture.</a:t>
            </a:r>
          </a:p>
          <a:p>
            <a:pPr>
              <a:lnSpc>
                <a:spcPct val="90000"/>
              </a:lnSpc>
            </a:pPr>
            <a:r>
              <a:rPr lang="en-US" sz="1600"/>
              <a:t>We overly rely on research, consultants, corporate templates and “best practices”, resulting in sameness</a:t>
            </a:r>
          </a:p>
          <a:p>
            <a:pPr>
              <a:lnSpc>
                <a:spcPct val="90000"/>
              </a:lnSpc>
            </a:pPr>
            <a:r>
              <a:rPr lang="en-US" sz="1600"/>
              <a:t>We think too much about our audience and suppress our own unique, interesting (and often compelling or surprising) life experiences and ideas.</a:t>
            </a:r>
          </a:p>
          <a:p>
            <a:pPr>
              <a:lnSpc>
                <a:spcPct val="90000"/>
              </a:lnSpc>
            </a:pPr>
            <a:r>
              <a:rPr lang="en-US" sz="1600"/>
              <a:t>Radio and TV has landed on “local” as a strategy to compete.</a:t>
            </a:r>
          </a:p>
          <a:p>
            <a:pPr>
              <a:lnSpc>
                <a:spcPct val="90000"/>
              </a:lnSpc>
            </a:pPr>
            <a:r>
              <a:rPr lang="en-US" sz="1600"/>
              <a:t>Local, by itself, is a location, that lacks a benefit to our fans.</a:t>
            </a:r>
          </a:p>
          <a:p>
            <a:pPr>
              <a:lnSpc>
                <a:spcPct val="90000"/>
              </a:lnSpc>
            </a:pPr>
            <a:r>
              <a:rPr lang="en-US" sz="1600"/>
              <a:t>Local content that creates an emotional, personal connection works.</a:t>
            </a:r>
          </a:p>
          <a:p>
            <a:pPr>
              <a:lnSpc>
                <a:spcPct val="90000"/>
              </a:lnSpc>
            </a:pPr>
            <a:r>
              <a:rPr lang="en-US" sz="1600"/>
              <a:t>Most of our content creators lack the tools, awareness and support to create more compelling local content.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5DBB3-DE83-6C15-1B45-72A7BF0F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6" y="5165648"/>
            <a:ext cx="260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6FE7-EB51-724D-A3FC-98AF8338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WEXL Coaching, LLC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BF7E6-7C19-4167-E614-E78431FE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wexlcoaching@gmail.com</a:t>
            </a:r>
            <a:endParaRPr lang="en-US" sz="2000" dirty="0"/>
          </a:p>
          <a:p>
            <a:pPr>
              <a:buFont typeface="Wingdings 3" charset="2"/>
              <a:buChar char=""/>
            </a:pPr>
            <a:endParaRPr lang="en-US" sz="2000" dirty="0"/>
          </a:p>
          <a:p>
            <a:pPr>
              <a:buFont typeface="Wingdings 3" charset="2"/>
              <a:buChar char=""/>
            </a:pPr>
            <a:r>
              <a:rPr lang="en-US" sz="2000" dirty="0"/>
              <a:t>(414) 254 – 7884</a:t>
            </a:r>
          </a:p>
          <a:p>
            <a:pPr>
              <a:buFont typeface="Wingdings 3" charset="2"/>
              <a:buChar char=""/>
            </a:pPr>
            <a:endParaRPr lang="en-US" sz="2000" dirty="0"/>
          </a:p>
          <a:p>
            <a:pPr>
              <a:buFont typeface="Wingdings 3" charset="2"/>
              <a:buChar char=""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www.WEXL.net</a:t>
            </a:r>
            <a:endParaRPr lang="en-US" sz="2000" dirty="0"/>
          </a:p>
          <a:p>
            <a:endParaRPr lang="en-US" sz="2000" dirty="0"/>
          </a:p>
          <a:p>
            <a:pPr>
              <a:buFont typeface="Wingdings 3" charset="2"/>
              <a:buChar char=""/>
            </a:pPr>
            <a:r>
              <a:rPr lang="en-US" sz="2000" dirty="0"/>
              <a:t>https://</a:t>
            </a:r>
            <a:r>
              <a:rPr lang="en-US" sz="2000" dirty="0" err="1"/>
              <a:t>www.linkedin.com</a:t>
            </a:r>
            <a:r>
              <a:rPr lang="en-US" sz="2000" dirty="0"/>
              <a:t>/in/</a:t>
            </a:r>
            <a:r>
              <a:rPr lang="en-US" sz="2000" dirty="0" err="1"/>
              <a:t>wexprofile</a:t>
            </a:r>
            <a:r>
              <a:rPr lang="en-US" sz="2000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9ED81-A72B-5E03-B9FB-943E9BCCA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821620"/>
            <a:ext cx="5449471" cy="2335487"/>
          </a:xfrm>
          <a:prstGeom prst="rect">
            <a:avLst/>
          </a:prstGeom>
          <a:effectLst/>
        </p:spPr>
      </p:pic>
      <p:pic>
        <p:nvPicPr>
          <p:cNvPr id="2050" name="Picture 2" descr="Ohio Association of Broadcasters">
            <a:extLst>
              <a:ext uri="{FF2B5EF4-FFF2-40B4-BE49-F238E27FC236}">
                <a16:creationId xmlns:a16="http://schemas.microsoft.com/office/drawing/2014/main" id="{8EBDD54C-B6D9-83F7-6D43-B17DA0B2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1" y="3302040"/>
            <a:ext cx="3838237" cy="27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4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3741-D6FC-43E5-A811-E8439BA9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en-US" dirty="0"/>
              <a:t>Being local…isn’t enough.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D1B6-69D7-BA06-F0A2-218849170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63640" cy="37673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Localism is a personal connection, not a  geographic place (you can be boring, generic and irrelevant anywhere!)</a:t>
            </a:r>
          </a:p>
          <a:p>
            <a:r>
              <a:rPr lang="en-US" dirty="0"/>
              <a:t>Audiences know where, and how, to find compelling, meaningful, relevant content</a:t>
            </a:r>
          </a:p>
          <a:p>
            <a:r>
              <a:rPr lang="en-US" dirty="0"/>
              <a:t>Being “local” is part of a strategy but it often falls short of winning hearts and minds of today’s audiences</a:t>
            </a:r>
          </a:p>
          <a:p>
            <a:r>
              <a:rPr lang="en-US" dirty="0"/>
              <a:t>Coaching the talent and coaching the coaches has become rare and is often done poorly </a:t>
            </a:r>
          </a:p>
          <a:p>
            <a:endParaRPr lang="en-US" dirty="0"/>
          </a:p>
        </p:txBody>
      </p:sp>
      <p:pic>
        <p:nvPicPr>
          <p:cNvPr id="4" name="Picture 3" descr="small town city center">
            <a:extLst>
              <a:ext uri="{FF2B5EF4-FFF2-40B4-BE49-F238E27FC236}">
                <a16:creationId xmlns:a16="http://schemas.microsoft.com/office/drawing/2014/main" id="{F21A7774-3937-652D-96DF-7604A5CF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92" y="976160"/>
            <a:ext cx="4364590" cy="43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86543"/>
            <a:ext cx="10515599" cy="4990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latin typeface="+mj-lt"/>
              </a:rPr>
              <a:t>Where did all the interesting people go?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What separates the good ones from the great ones?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Is being “local” enough?  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Why does so much of our content look, sound and feel the same?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392C9-BFCF-7FAF-DF94-E1E70A08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2" y="5410200"/>
            <a:ext cx="29280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6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6DFC-0C55-7D2F-D8CB-30625C46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5376672"/>
          </a:xfrm>
        </p:spPr>
        <p:txBody>
          <a:bodyPr>
            <a:normAutofit/>
          </a:bodyPr>
          <a:lstStyle/>
          <a:p>
            <a:r>
              <a:rPr lang="en-US" dirty="0"/>
              <a:t>Where to find personal, compelling local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B7EB-E131-B674-5C2C-52D740D7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042416"/>
            <a:ext cx="5010912" cy="531266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Obvious sources: Facebook, X, Instagram, Snapchat, USA Today, prep services, local news, newspapers, social media, etc.</a:t>
            </a:r>
          </a:p>
          <a:p>
            <a:endParaRPr lang="en-US" dirty="0"/>
          </a:p>
          <a:p>
            <a:r>
              <a:rPr lang="en-US" i="1" dirty="0"/>
              <a:t>Everyone </a:t>
            </a:r>
            <a:r>
              <a:rPr lang="en-US" dirty="0"/>
              <a:t>has access to that content</a:t>
            </a:r>
          </a:p>
          <a:p>
            <a:endParaRPr lang="en-US" i="1" dirty="0"/>
          </a:p>
          <a:p>
            <a:r>
              <a:rPr lang="en-US" dirty="0"/>
              <a:t>Breakthrough Talent recognizes compelling content in their own lives and experiences </a:t>
            </a:r>
            <a:r>
              <a:rPr lang="en-US" i="1" dirty="0"/>
              <a:t>if given the tools, support and encouragement </a:t>
            </a:r>
            <a:r>
              <a:rPr lang="en-US" dirty="0"/>
              <a:t>to bring these ideas to their work</a:t>
            </a:r>
          </a:p>
          <a:p>
            <a:endParaRPr lang="en-US" dirty="0"/>
          </a:p>
          <a:p>
            <a:r>
              <a:rPr lang="en-US" dirty="0"/>
              <a:t>Most talent avoid sharing their authentic observations, fears and reactions with their audience.  Why?</a:t>
            </a:r>
          </a:p>
        </p:txBody>
      </p:sp>
    </p:spTree>
    <p:extLst>
      <p:ext uri="{BB962C8B-B14F-4D97-AF65-F5344CB8AC3E}">
        <p14:creationId xmlns:p14="http://schemas.microsoft.com/office/powerpoint/2010/main" val="209255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37ED-8DB8-D49B-0108-647A0A17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Breakthrough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4933"/>
            <a:ext cx="10515599" cy="4752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News, current events and sports is a good place to start</a:t>
            </a:r>
            <a:r>
              <a:rPr lang="en-US" sz="2400" b="1" dirty="0">
                <a:solidFill>
                  <a:schemeClr val="tx1"/>
                </a:solidFill>
              </a:rPr>
              <a:t>…but it’s available everywhere and to everyone.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Your relationships, family and friends</a:t>
            </a:r>
          </a:p>
          <a:p>
            <a:r>
              <a:rPr lang="en-US" sz="1800" dirty="0">
                <a:solidFill>
                  <a:schemeClr val="tx1"/>
                </a:solidFill>
              </a:rPr>
              <a:t>Your co-workers; your job</a:t>
            </a:r>
          </a:p>
          <a:p>
            <a:r>
              <a:rPr lang="en-US" sz="1800" dirty="0"/>
              <a:t>Your commute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Books, movies, concerts, performing arts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Festivals, fairs, events</a:t>
            </a:r>
          </a:p>
          <a:p>
            <a:r>
              <a:rPr lang="en-US" sz="1800" dirty="0"/>
              <a:t>Faith, church, services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Sports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Eavesdropping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Shopping, eating, socializing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News and social media outlets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18B5B-1A80-6F6D-1D1D-1325C95EB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28" y="5433067"/>
            <a:ext cx="302133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ar-view of rows of people watching a film in a theater">
            <a:extLst>
              <a:ext uri="{FF2B5EF4-FFF2-40B4-BE49-F238E27FC236}">
                <a16:creationId xmlns:a16="http://schemas.microsoft.com/office/drawing/2014/main" id="{FC752E78-C02F-2F83-360C-7CAF0F8BD2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</a:blip>
          <a:srcRect t="23103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40A58-1A1E-7266-D2A2-ECE3DFFA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</a:rPr>
              <a:t>We spend too much time thinking about the audience and not enough time understanding what interests us.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to choose?  Why don’t we trust ourselves?</a:t>
            </a:r>
            <a:endParaRPr lang="en-US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5AB66B2-CDCC-3CA3-8FB2-4398CD1922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8833890"/>
              </p:ext>
            </p:extLst>
          </p:nvPr>
        </p:nvGraphicFramePr>
        <p:xfrm>
          <a:off x="838199" y="1825625"/>
          <a:ext cx="99496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Portrait of worried bearded young man looking up with hand on chin. Studio shot, grey background.">
            <a:extLst>
              <a:ext uri="{FF2B5EF4-FFF2-40B4-BE49-F238E27FC236}">
                <a16:creationId xmlns:a16="http://schemas.microsoft.com/office/drawing/2014/main" id="{655C589E-0A7C-FA57-60DF-1018F2903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774" y="1948733"/>
            <a:ext cx="4588513" cy="28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8346-6ECD-8EE2-4279-9763CED4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aren’t we more interesting?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095C-FF0B-AAD0-AD75-61966F48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Predicting what other people will be interested in is imprecise unless it is a story or topic of overriding importance or relevance</a:t>
            </a:r>
          </a:p>
          <a:p>
            <a:pPr marL="0" indent="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Predicting what </a:t>
            </a:r>
            <a:r>
              <a:rPr lang="en-US" sz="1600" u="sng" dirty="0">
                <a:solidFill>
                  <a:srgbClr val="FFFFFF"/>
                </a:solidFill>
              </a:rPr>
              <a:t>you</a:t>
            </a:r>
            <a:r>
              <a:rPr lang="en-US" sz="1600" dirty="0">
                <a:solidFill>
                  <a:srgbClr val="FFFFFF"/>
                </a:solidFill>
              </a:rPr>
              <a:t> are interested in is easier: does the topic elicit an emotional response in YOU?</a:t>
            </a:r>
          </a:p>
          <a:p>
            <a:pPr marL="0" indent="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The most successful “breakthrough” personalities do both, and favor topics that most interest them; they don’t spend too much time trying to predict what the audience will respond to.</a:t>
            </a:r>
          </a:p>
          <a:p>
            <a:pPr marL="0" indent="0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Why does most of our content look and sound the same? Why do we tend to hear the same predictable topics?  Why don’t we take more creative content chances?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72871-9C57-3F73-B7F3-35F1DA3E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93374" y="1690688"/>
            <a:ext cx="2466655" cy="4351338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D596-3BC3-D0AC-7275-74E2DC28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13748" b="2"/>
          <a:stretch>
            <a:fillRect/>
          </a:stretch>
        </p:blipFill>
        <p:spPr>
          <a:xfrm>
            <a:off x="8801105" y="4794494"/>
            <a:ext cx="3300713" cy="1998192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3192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EEE41A9FA0E478F32F315B0A9BDA4" ma:contentTypeVersion="9" ma:contentTypeDescription="Create a new document." ma:contentTypeScope="" ma:versionID="b1e152505c89b1527ddb002f02ab26f1">
  <xsd:schema xmlns:xsd="http://www.w3.org/2001/XMLSchema" xmlns:xs="http://www.w3.org/2001/XMLSchema" xmlns:p="http://schemas.microsoft.com/office/2006/metadata/properties" xmlns:ns2="d3a64f26-adcb-48ed-a078-78bf2be5f363" xmlns:ns3="7b812d6d-94a0-48d3-9ca4-e6190e687dcb" targetNamespace="http://schemas.microsoft.com/office/2006/metadata/properties" ma:root="true" ma:fieldsID="307831519474ce4962a9a881b8d3b1f1" ns2:_="" ns3:_="">
    <xsd:import namespace="d3a64f26-adcb-48ed-a078-78bf2be5f363"/>
    <xsd:import namespace="7b812d6d-94a0-48d3-9ca4-e6190e687dc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64f26-adcb-48ed-a078-78bf2be5f3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12d6d-94a0-48d3-9ca4-e6190e687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a64f26-adcb-48ed-a078-78bf2be5f363">ST4VWEZPCMCU-525018134-368</_dlc_DocId>
    <_dlc_DocIdUrl xmlns="d3a64f26-adcb-48ed-a078-78bf2be5f363">
      <Url>https://gkbsports.sharepoint.com/sites/gkbcall/_layouts/15/DocIdRedir.aspx?ID=ST4VWEZPCMCU-525018134-368</Url>
      <Description>ST4VWEZPCMCU-525018134-368</Description>
    </_dlc_DocIdUrl>
  </documentManagement>
</p:properties>
</file>

<file path=customXml/itemProps1.xml><?xml version="1.0" encoding="utf-8"?>
<ds:datastoreItem xmlns:ds="http://schemas.openxmlformats.org/officeDocument/2006/customXml" ds:itemID="{64B44C7E-5981-4D30-BB51-835E57C480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5C20D-9A3D-41D7-A958-0F65DCFAFB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D39CE0-8B45-4094-B566-865C1EC9A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64f26-adcb-48ed-a078-78bf2be5f363"/>
    <ds:schemaRef ds:uri="7b812d6d-94a0-48d3-9ca4-e6190e687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4A49A1-C1FE-4C16-B3E8-E5C43BDFD41D}">
  <ds:schemaRefs>
    <ds:schemaRef ds:uri="http://schemas.openxmlformats.org/package/2006/metadata/core-properties"/>
    <ds:schemaRef ds:uri="http://schemas.microsoft.com/office/2006/documentManagement/types"/>
    <ds:schemaRef ds:uri="7b812d6d-94a0-48d3-9ca4-e6190e687dcb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d3a64f26-adcb-48ed-a078-78bf2be5f3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7434</TotalTime>
  <Words>1705</Words>
  <Application>Microsoft Macintosh PowerPoint</Application>
  <PresentationFormat>Widescreen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PT Serif</vt:lpstr>
      <vt:lpstr>Wingdings 3</vt:lpstr>
      <vt:lpstr>Ion</vt:lpstr>
      <vt:lpstr>Breakthrough Local Content </vt:lpstr>
      <vt:lpstr>Agenda</vt:lpstr>
      <vt:lpstr>Being local…isn’t enough.</vt:lpstr>
      <vt:lpstr>PowerPoint Presentation</vt:lpstr>
      <vt:lpstr>Where to find personal, compelling local content</vt:lpstr>
      <vt:lpstr>Breakthrough Content</vt:lpstr>
      <vt:lpstr>We spend too much time thinking about the audience and not enough time understanding what interests us.</vt:lpstr>
      <vt:lpstr>What to choose?  Why don’t we trust ourselves?</vt:lpstr>
      <vt:lpstr>Why aren’t we more interesting? </vt:lpstr>
      <vt:lpstr>PowerPoint Presentation</vt:lpstr>
      <vt:lpstr>What are we afraid of?</vt:lpstr>
      <vt:lpstr>Tips for reducing fear</vt:lpstr>
      <vt:lpstr>Brian Anderson</vt:lpstr>
      <vt:lpstr>A real-life example: Fear and the lost passport</vt:lpstr>
      <vt:lpstr>PowerPoint Presentation</vt:lpstr>
      <vt:lpstr>THREE ELEMENTS OF THE CREATIVE PROCESS</vt:lpstr>
      <vt:lpstr>PowerPoint Presentation</vt:lpstr>
      <vt:lpstr>Stage 1: “MADMAN”</vt:lpstr>
      <vt:lpstr>Stage 2: “CRITIC”</vt:lpstr>
      <vt:lpstr>Stage 3: “ARTIST”</vt:lpstr>
      <vt:lpstr>Preparation: Organize your ideas</vt:lpstr>
      <vt:lpstr>The three elements of breakthrough content</vt:lpstr>
      <vt:lpstr>The secret sauce: Dazzling Details</vt:lpstr>
      <vt:lpstr>Power Out</vt:lpstr>
      <vt:lpstr>Breakthrough guests?</vt:lpstr>
      <vt:lpstr>Lack of preparation</vt:lpstr>
      <vt:lpstr>Takeaways</vt:lpstr>
      <vt:lpstr>WEXL Coaching, LLC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Dimaranan</dc:creator>
  <cp:lastModifiedBy>Steve Wexler</cp:lastModifiedBy>
  <cp:revision>209</cp:revision>
  <cp:lastPrinted>2021-04-01T21:03:51Z</cp:lastPrinted>
  <dcterms:created xsi:type="dcterms:W3CDTF">2020-12-11T20:00:05Z</dcterms:created>
  <dcterms:modified xsi:type="dcterms:W3CDTF">2025-06-12T11:43:58Z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0x010100EC2EEE41A9FA0E478F32F315B0A9BDA4</vt:lpwstr>
  </property>
  <property fmtid="{D5CDD505-2E9C-101B-9397-08002B2CF9AE}" pid="3" name="_dlc_DocIdItemGuid">
    <vt:lpwstr>3c7940dc-5ed6-48b3-aeb1-0bc8dab017d8</vt:lpwstr>
  </property>
</Properties>
</file>